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8" r:id="rId5"/>
    <p:sldId id="259" r:id="rId6"/>
    <p:sldId id="260" r:id="rId7"/>
    <p:sldId id="25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9142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638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915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8866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25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007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605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111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5242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299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800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20A93-6897-458A-A218-C9882F0AEAFD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59E4D3-1900-4388-A3F3-A850560AB3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3502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schoolrun.com/homework-help/the-aztecs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1347079"/>
            <a:ext cx="8281851" cy="3627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u="sng" smtClean="0"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History 23-9-20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u="sng" dirty="0"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were the main events during the Aztec period?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Can you re-arrange these statements so that they are in chronological order? You could use the timeline on this website to help you.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u="sng" dirty="0">
                <a:solidFill>
                  <a:srgbClr val="0563C1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https://www.theschoolrun.com/homework-help/the-aztecs</a:t>
            </a:r>
            <a:r>
              <a:rPr lang="en-GB" sz="2800" dirty="0"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8879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75212" y="182880"/>
            <a:ext cx="10776858" cy="68631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Acamapichtli</a:t>
            </a: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 became the first powerful leader of the Aztecs.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 1195 AD the Aztecs arrived in the valley of Mexico and eventually settled near lake </a:t>
            </a:r>
            <a:r>
              <a:rPr lang="en-GB" dirty="0" err="1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Texcoco</a:t>
            </a: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when they saw an Eagle fighting a snake on a prickly cactus.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Cortes formed an alliance with the Tlaxcala – enemies of the Aztecs – and began to attack the Aztecs.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In 1325 they built the city of Tenochtitlan and built the first Aztec Temple.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Tenochtitlán</a:t>
            </a: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 was rebuilt by the Spanish and called Mexico City, the capital of New Spain. The Aztec Empire was over.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In 1519 Spanish conqueror Hernan Cortes arrived in </a:t>
            </a:r>
            <a:r>
              <a:rPr lang="en-GB" dirty="0" err="1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Tenochtitlán</a:t>
            </a: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. He was treated very well by the Aztecs. During this time King Montezuma II ruled the Aztecs.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In 1521 the Aztecs were defeated by Cortes and he took over the city of </a:t>
            </a:r>
            <a:r>
              <a:rPr lang="en-GB" dirty="0" err="1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Tenochtitlán</a:t>
            </a: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solidFill>
                  <a:srgbClr val="000000"/>
                </a:solidFill>
                <a:latin typeface="Letter-join Plus 40" panose="02000505000000020003" pitchFamily="50" charset="0"/>
                <a:ea typeface="Calibri" panose="020F0502020204030204" pitchFamily="34" charset="0"/>
                <a:cs typeface="Arial" panose="020B0604020202020204" pitchFamily="34" charset="0"/>
              </a:rPr>
              <a:t>The Aztec’s most successful leader, Montezuma I, came into power. He greatly expanded the Aztec Empire.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578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41417" y="1371600"/>
            <a:ext cx="8582297" cy="3512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en-GB" sz="2800" u="sng" dirty="0" smtClean="0"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 24-9-20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u="sng" dirty="0"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Who is the God Christians believe in?</a:t>
            </a:r>
            <a:endParaRPr lang="en-GB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dirty="0"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This week in RE we are thinking about how Christians know what God is like. We looked at the </a:t>
            </a:r>
            <a:r>
              <a:rPr lang="en-GB" sz="2800" dirty="0" smtClean="0"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following bible </a:t>
            </a:r>
            <a:r>
              <a:rPr lang="en-GB" sz="2800" dirty="0"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extracts together and then completed the attached activity sheet. See if you can discuss these ideas with an adult and record your thoughts.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4223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38" y="720952"/>
            <a:ext cx="3401695" cy="554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749" y="720952"/>
            <a:ext cx="3161211" cy="5546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572555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160" y="628332"/>
            <a:ext cx="3254011" cy="574021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5246" y="628332"/>
            <a:ext cx="3255554" cy="57402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91191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663" y="-191814"/>
            <a:ext cx="4957445" cy="72718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4303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Picture 1" descr="Entrance to Another World | Beautiful doors, Unique doors, Secret do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804" y="1078313"/>
            <a:ext cx="3060420" cy="436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68936" y="1103040"/>
            <a:ext cx="7668247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Big Write 25-9-20</a:t>
            </a:r>
            <a:endParaRPr kumimoji="0" lang="en-GB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etter-join Plus 40" panose="02000505000000020003" pitchFamily="50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is behind the door?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etter-join Plus 40" panose="02000505000000020003" pitchFamily="50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Can you continue the story and describe what lies behind the door?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etter-join Plus 40" panose="02000505000000020003" pitchFamily="50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Although I had lived here all my life, never once had I seen this door at the end of the garden.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Why not? Had it always been here? I can’t explain why but as I crept up the stone stairs towards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Letter-join Plus 40" panose="020005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the ancient door, I felt it had an air of magic about it…</a:t>
            </a:r>
            <a:endParaRPr kumimoji="0" lang="en-GB" alt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Letter-join Plus 40" panose="020005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7829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190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Letter-join Plus 40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STCB094</dc:creator>
  <cp:lastModifiedBy>STCB094</cp:lastModifiedBy>
  <cp:revision>3</cp:revision>
  <dcterms:created xsi:type="dcterms:W3CDTF">2020-09-23T17:45:15Z</dcterms:created>
  <dcterms:modified xsi:type="dcterms:W3CDTF">2020-09-23T17:54:54Z</dcterms:modified>
</cp:coreProperties>
</file>