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13"/>
  </p:notesMasterIdLst>
  <p:sldIdLst>
    <p:sldId id="424" r:id="rId2"/>
    <p:sldId id="271" r:id="rId3"/>
    <p:sldId id="275" r:id="rId4"/>
    <p:sldId id="263" r:id="rId5"/>
    <p:sldId id="277" r:id="rId6"/>
    <p:sldId id="278" r:id="rId7"/>
    <p:sldId id="384" r:id="rId8"/>
    <p:sldId id="273" r:id="rId9"/>
    <p:sldId id="279" r:id="rId10"/>
    <p:sldId id="280" r:id="rId11"/>
    <p:sldId id="435" r:id="rId1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D0900"/>
    <a:srgbClr val="75CCE5"/>
    <a:srgbClr val="13135F"/>
    <a:srgbClr val="F8DC95"/>
    <a:srgbClr val="F58E80"/>
    <a:srgbClr val="FAC8D3"/>
    <a:srgbClr val="ABC17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362"/>
    <p:restoredTop sz="95748"/>
  </p:normalViewPr>
  <p:slideViewPr>
    <p:cSldViewPr snapToGrid="0" snapToObjects="1">
      <p:cViewPr>
        <p:scale>
          <a:sx n="83" d="100"/>
          <a:sy n="83" d="100"/>
        </p:scale>
        <p:origin x="1786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453F83-77E9-6145-9309-E9073435963E}" type="datetimeFigureOut">
              <a:rPr lang="en-US" smtClean="0"/>
              <a:t>2/27/2022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C67E5DB-0094-B149-BA45-069C43077BD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60515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u="sng" dirty="0"/>
              <a:t>Image credits: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="0" u="none" dirty="0"/>
              <a:t>Union Jack background – </a:t>
            </a:r>
            <a:r>
              <a:rPr lang="en-US" b="0" u="none" dirty="0" err="1"/>
              <a:t>Clker-Free-Vector-Images@pixabay.com</a:t>
            </a:r>
            <a:endParaRPr lang="en-US" b="0" u="none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="0" u="none" dirty="0"/>
              <a:t>Angel of the North – </a:t>
            </a:r>
            <a:r>
              <a:rPr lang="en-US" b="0" u="none" dirty="0" err="1"/>
              <a:t>DavidWilsonClarke@Wikimedia.org</a:t>
            </a:r>
            <a:endParaRPr lang="en-US" b="0" u="none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="0" u="none" dirty="0"/>
              <a:t>Giant’s Causeway – Chmee2@Wikimedia.org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="0" u="none" dirty="0"/>
              <a:t>Snowdonia – </a:t>
            </a:r>
            <a:r>
              <a:rPr lang="en-US" b="0" u="none" dirty="0" err="1"/>
              <a:t>diego_torres@pixabay.com</a:t>
            </a:r>
            <a:endParaRPr lang="en-US" b="0" u="none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="0" u="none" dirty="0"/>
              <a:t>Bagpiper – </a:t>
            </a:r>
            <a:r>
              <a:rPr lang="en-US" b="0" u="none" dirty="0" err="1"/>
              <a:t>sharonang@pixabay.com</a:t>
            </a:r>
            <a:endParaRPr lang="en-US" b="0" u="none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="0" u="none" dirty="0"/>
              <a:t>Queen Elizabeth II – </a:t>
            </a:r>
            <a:r>
              <a:rPr lang="en-US" b="0" u="none" dirty="0" err="1"/>
              <a:t>JoelRouse</a:t>
            </a:r>
            <a:r>
              <a:rPr lang="en-US" b="0" u="none" dirty="0"/>
              <a:t>/</a:t>
            </a:r>
            <a:r>
              <a:rPr lang="en-US" b="0" u="none" dirty="0" err="1"/>
              <a:t>MinistryofDefence@Wikimedia.org</a:t>
            </a:r>
            <a:endParaRPr lang="en-US" b="0" u="none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="0" u="none" dirty="0"/>
              <a:t>Wind turbine – </a:t>
            </a:r>
            <a:r>
              <a:rPr lang="en-US" b="0" u="none" dirty="0" err="1"/>
              <a:t>Peggy_Marco@pixabay.com</a:t>
            </a:r>
            <a:endParaRPr lang="en-US" b="0" u="none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="0" u="none" dirty="0"/>
              <a:t>Big Ben – </a:t>
            </a:r>
            <a:r>
              <a:rPr lang="en-US" b="0" u="none" dirty="0" err="1"/>
              <a:t>CarinaChen@pixabay.com</a:t>
            </a:r>
            <a:endParaRPr lang="en-US" b="0" u="none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b="0" u="none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b="0" u="none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b="0" u="none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b="0" u="none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b="0" u="none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b="0" u="non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67E5DB-0094-B149-BA45-069C43077BD5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05355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u="sng" dirty="0"/>
              <a:t>Image credits: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="0" u="none" dirty="0"/>
              <a:t>Union Jack background – Clker-Free-Vector-Images@pixabay.com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67E5DB-0094-B149-BA45-069C43077BD5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05839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u="sng" dirty="0"/>
              <a:t>Image credits: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="0" u="none" dirty="0"/>
              <a:t>Union Jack background – Clker-Free-Vector-Images@pixabay.com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67E5DB-0094-B149-BA45-069C43077BD5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00280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u="sng" dirty="0"/>
              <a:t>Image credits:</a:t>
            </a:r>
          </a:p>
          <a:p>
            <a:r>
              <a:rPr lang="en-US" b="0" u="none" dirty="0"/>
              <a:t>Map of British Isles – Vecteezy.com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="0" u="none" dirty="0"/>
              <a:t>Union Jack background – Clker-Free-Vector-Images@pixabay.com</a:t>
            </a:r>
          </a:p>
          <a:p>
            <a:endParaRPr lang="en-US" b="0" u="non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67E5DB-0094-B149-BA45-069C43077BD5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9181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u="sng" dirty="0"/>
              <a:t>Image credits:</a:t>
            </a:r>
          </a:p>
          <a:p>
            <a:r>
              <a:rPr lang="en-US" b="0" u="none" dirty="0"/>
              <a:t>Map of British Isles – Vecteezy.com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="0" u="none" dirty="0"/>
              <a:t>Union Jack background – Clker-Free-Vector-Images@pixabay.com</a:t>
            </a:r>
          </a:p>
          <a:p>
            <a:endParaRPr lang="en-US" b="0" u="none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67E5DB-0094-B149-BA45-069C43077BD5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449950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0" u="none" dirty="0"/>
              <a:t>Answer: An ocean is bigger than a sea. (There are only five oceans in the world).</a:t>
            </a:r>
          </a:p>
          <a:p>
            <a:endParaRPr lang="en-US" b="1" u="sng" dirty="0"/>
          </a:p>
          <a:p>
            <a:r>
              <a:rPr lang="en-US" b="1" u="sng" dirty="0"/>
              <a:t>Image credits:</a:t>
            </a:r>
          </a:p>
          <a:p>
            <a:r>
              <a:rPr lang="en-US" b="0" u="none" dirty="0"/>
              <a:t>Map of British Isles – </a:t>
            </a:r>
            <a:r>
              <a:rPr lang="en-US" b="0" u="none" dirty="0" err="1"/>
              <a:t>Vecteezy.com</a:t>
            </a:r>
            <a:endParaRPr lang="en-US" b="0" u="none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="0" u="none" dirty="0"/>
              <a:t>Union Jack background – Clker-Free-Vector-Images@pixabay.com</a:t>
            </a:r>
          </a:p>
          <a:p>
            <a:endParaRPr lang="en-US" b="0" u="none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67E5DB-0094-B149-BA45-069C43077BD5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47230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u="sng" dirty="0"/>
              <a:t>Image credits:</a:t>
            </a:r>
          </a:p>
          <a:p>
            <a:r>
              <a:rPr lang="en-US" b="0" u="none" dirty="0"/>
              <a:t>Map of British Isles – Vecteezy.com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="0" u="none" dirty="0"/>
              <a:t>Union Jack background – Clker-Free-Vector-Images@pixabay.com</a:t>
            </a:r>
          </a:p>
          <a:p>
            <a:endParaRPr lang="en-US" b="0" u="none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67E5DB-0094-B149-BA45-069C43077BD5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850752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u="sng" dirty="0"/>
              <a:t>Image credits:</a:t>
            </a:r>
          </a:p>
          <a:p>
            <a:r>
              <a:rPr lang="en-US" b="0" u="none" dirty="0"/>
              <a:t>Map of British Isles – </a:t>
            </a:r>
            <a:r>
              <a:rPr lang="en-US" b="0" u="none" dirty="0" err="1"/>
              <a:t>Vecteezy.com</a:t>
            </a:r>
            <a:endParaRPr lang="en-US" b="0" u="none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="0" u="none" dirty="0"/>
              <a:t>Union Jack background – </a:t>
            </a:r>
            <a:r>
              <a:rPr lang="en-US" b="0" u="none" dirty="0" err="1"/>
              <a:t>Clker-Free-Vector-Images@pixabay.com</a:t>
            </a:r>
            <a:endParaRPr lang="en-US" b="0" u="none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67E5DB-0094-B149-BA45-069C43077BD5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117550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u="sng" dirty="0"/>
              <a:t>Image credits:</a:t>
            </a:r>
          </a:p>
          <a:p>
            <a:r>
              <a:rPr lang="en-US" b="0" u="none" dirty="0"/>
              <a:t>Map of British Isles – </a:t>
            </a:r>
            <a:r>
              <a:rPr lang="en-US" b="0" u="none" dirty="0" err="1"/>
              <a:t>Vecteezy.com</a:t>
            </a:r>
            <a:endParaRPr lang="en-US" b="0" u="none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="0" u="none" dirty="0"/>
              <a:t>Union Jack background – </a:t>
            </a:r>
            <a:r>
              <a:rPr lang="en-US" b="0" u="none" dirty="0" err="1"/>
              <a:t>Clker-Free-Vector-Images@pixabay.com</a:t>
            </a:r>
            <a:endParaRPr lang="en-US" b="0" u="none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67E5DB-0094-B149-BA45-069C43077BD5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414410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u="sng" dirty="0"/>
              <a:t>Image credits:</a:t>
            </a:r>
          </a:p>
          <a:p>
            <a:r>
              <a:rPr lang="en-US" b="0" u="none" dirty="0"/>
              <a:t>Map of British Isles – </a:t>
            </a:r>
            <a:r>
              <a:rPr lang="en-US" b="0" u="none" dirty="0" err="1"/>
              <a:t>Vecteezy.com</a:t>
            </a:r>
            <a:endParaRPr lang="en-US" b="0" u="none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="0" u="none" dirty="0"/>
              <a:t>Union Jack background – </a:t>
            </a:r>
            <a:r>
              <a:rPr lang="en-US" b="0" u="none" dirty="0" err="1"/>
              <a:t>Clker-Free-Vector-Images@pixabay.com</a:t>
            </a:r>
            <a:endParaRPr lang="en-US" b="0" u="none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67E5DB-0094-B149-BA45-069C43077BD5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333085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u="sng" dirty="0"/>
              <a:t>Image credits:</a:t>
            </a:r>
          </a:p>
          <a:p>
            <a:r>
              <a:rPr lang="en-US" b="0" u="none" dirty="0"/>
              <a:t>Map of British Isles – Vecteezy.com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="0" u="none" dirty="0"/>
              <a:t>Union Jack background – Clker-Free-Vector-Images@pixabay.com</a:t>
            </a:r>
          </a:p>
          <a:p>
            <a:r>
              <a:rPr lang="en-US" dirty="0"/>
              <a:t>Northern Ireland flag – Hoshie@Wikimedia.org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All other flags - </a:t>
            </a:r>
            <a:r>
              <a:rPr lang="en-US" b="0" u="none" dirty="0"/>
              <a:t>Union Jack background – Clker-Free-Vector-Images@pixabay.com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b="0" u="none" dirty="0"/>
          </a:p>
          <a:p>
            <a:endParaRPr lang="en-US" b="0" u="none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C67E5DB-0094-B149-BA45-069C43077BD5}" type="slidenum">
              <a:rPr lang="en-US" smtClean="0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13235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9A955-7B50-A34B-9306-E007EFB87C73}" type="datetimeFigureOut">
              <a:rPr lang="en-US" smtClean="0"/>
              <a:t>2/27/2022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9F784E-A467-9B40-8086-10C5719A79E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04765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9A955-7B50-A34B-9306-E007EFB87C73}" type="datetimeFigureOut">
              <a:rPr lang="en-US" smtClean="0"/>
              <a:t>2/27/2022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9F784E-A467-9B40-8086-10C5719A79E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22766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9A955-7B50-A34B-9306-E007EFB87C73}" type="datetimeFigureOut">
              <a:rPr lang="en-US" smtClean="0"/>
              <a:t>2/27/2022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9F784E-A467-9B40-8086-10C5719A79E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3659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9A955-7B50-A34B-9306-E007EFB87C73}" type="datetimeFigureOut">
              <a:rPr lang="en-US" smtClean="0"/>
              <a:t>2/27/2022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9F784E-A467-9B40-8086-10C5719A79E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51640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9A955-7B50-A34B-9306-E007EFB87C73}" type="datetimeFigureOut">
              <a:rPr lang="en-US" smtClean="0"/>
              <a:t>2/27/2022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9F784E-A467-9B40-8086-10C5719A79E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19014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9A955-7B50-A34B-9306-E007EFB87C73}" type="datetimeFigureOut">
              <a:rPr lang="en-US" smtClean="0"/>
              <a:t>2/27/2022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9F784E-A467-9B40-8086-10C5719A79E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66834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9A955-7B50-A34B-9306-E007EFB87C73}" type="datetimeFigureOut">
              <a:rPr lang="en-US" smtClean="0"/>
              <a:t>2/27/2022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9F784E-A467-9B40-8086-10C5719A79E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41561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9A955-7B50-A34B-9306-E007EFB87C73}" type="datetimeFigureOut">
              <a:rPr lang="en-US" smtClean="0"/>
              <a:t>2/27/2022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9F784E-A467-9B40-8086-10C5719A79E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9552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dirty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9A955-7B50-A34B-9306-E007EFB87C73}" type="datetimeFigureOut">
              <a:rPr lang="en-US" smtClean="0"/>
              <a:t>2/27/2022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9F784E-A467-9B40-8086-10C5719A79E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11016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9A955-7B50-A34B-9306-E007EFB87C73}" type="datetimeFigureOut">
              <a:rPr lang="en-US" smtClean="0"/>
              <a:t>2/27/2022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9F784E-A467-9B40-8086-10C5719A79E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95242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9A955-7B50-A34B-9306-E007EFB87C73}" type="datetimeFigureOut">
              <a:rPr lang="en-US" smtClean="0"/>
              <a:t>2/27/2022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9F784E-A467-9B40-8086-10C5719A79E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12277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59A955-7B50-A34B-9306-E007EFB87C73}" type="datetimeFigureOut">
              <a:rPr lang="en-US" smtClean="0"/>
              <a:t>2/27/2022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9F784E-A467-9B40-8086-10C5719A79E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18678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microsoft.com/office/2007/relationships/hdphoto" Target="../media/hdphoto4.wdp"/><Relationship Id="rId3" Type="http://schemas.openxmlformats.org/officeDocument/2006/relationships/image" Target="../media/image1.tiff"/><Relationship Id="rId7" Type="http://schemas.openxmlformats.org/officeDocument/2006/relationships/image" Target="../media/image4.tiff"/><Relationship Id="rId12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6" Type="http://schemas.microsoft.com/office/2007/relationships/hdphoto" Target="../media/hdphoto5.wdp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11" Type="http://schemas.microsoft.com/office/2007/relationships/hdphoto" Target="../media/hdphoto3.wdp"/><Relationship Id="rId5" Type="http://schemas.openxmlformats.org/officeDocument/2006/relationships/image" Target="../media/image3.png"/><Relationship Id="rId15" Type="http://schemas.openxmlformats.org/officeDocument/2006/relationships/image" Target="../media/image9.png"/><Relationship Id="rId10" Type="http://schemas.openxmlformats.org/officeDocument/2006/relationships/image" Target="../media/image6.png"/><Relationship Id="rId4" Type="http://schemas.openxmlformats.org/officeDocument/2006/relationships/image" Target="../media/image2.tiff"/><Relationship Id="rId9" Type="http://schemas.microsoft.com/office/2007/relationships/hdphoto" Target="../media/hdphoto2.wdp"/><Relationship Id="rId14" Type="http://schemas.openxmlformats.org/officeDocument/2006/relationships/image" Target="../media/image8.tif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tif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tif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tif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tif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tif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tiff"/><Relationship Id="rId5" Type="http://schemas.openxmlformats.org/officeDocument/2006/relationships/image" Target="../media/image14.tiff"/><Relationship Id="rId4" Type="http://schemas.openxmlformats.org/officeDocument/2006/relationships/image" Target="../media/image1.tif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tif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tiff"/><Relationship Id="rId13" Type="http://schemas.microsoft.com/office/2007/relationships/hdphoto" Target="../media/hdphoto7.wdp"/><Relationship Id="rId3" Type="http://schemas.openxmlformats.org/officeDocument/2006/relationships/image" Target="../media/image1.tiff"/><Relationship Id="rId7" Type="http://schemas.microsoft.com/office/2007/relationships/hdphoto" Target="../media/hdphoto6.wdp"/><Relationship Id="rId12" Type="http://schemas.openxmlformats.org/officeDocument/2006/relationships/image" Target="../media/image23.png"/><Relationship Id="rId2" Type="http://schemas.openxmlformats.org/officeDocument/2006/relationships/notesSlide" Target="../notesSlides/notesSlide11.xml"/><Relationship Id="rId16" Type="http://schemas.openxmlformats.org/officeDocument/2006/relationships/image" Target="../media/image26.tif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11" Type="http://schemas.openxmlformats.org/officeDocument/2006/relationships/image" Target="../media/image22.tiff"/><Relationship Id="rId5" Type="http://schemas.openxmlformats.org/officeDocument/2006/relationships/image" Target="../media/image17.tiff"/><Relationship Id="rId15" Type="http://schemas.openxmlformats.org/officeDocument/2006/relationships/image" Target="../media/image25.tiff"/><Relationship Id="rId10" Type="http://schemas.openxmlformats.org/officeDocument/2006/relationships/image" Target="../media/image21.tiff"/><Relationship Id="rId4" Type="http://schemas.openxmlformats.org/officeDocument/2006/relationships/image" Target="../media/image12.tiff"/><Relationship Id="rId9" Type="http://schemas.openxmlformats.org/officeDocument/2006/relationships/image" Target="../media/image20.tiff"/><Relationship Id="rId14" Type="http://schemas.openxmlformats.org/officeDocument/2006/relationships/image" Target="../media/image24.tif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6E1EFCC-8648-E446-8C6D-D8DA6D45B79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685799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0B212951-1BD9-6F45-BF26-713093153E51}"/>
              </a:ext>
            </a:extLst>
          </p:cNvPr>
          <p:cNvSpPr/>
          <p:nvPr/>
        </p:nvSpPr>
        <p:spPr>
          <a:xfrm>
            <a:off x="1495424" y="2436142"/>
            <a:ext cx="6143626" cy="1959827"/>
          </a:xfrm>
          <a:prstGeom prst="rect">
            <a:avLst/>
          </a:prstGeom>
          <a:solidFill>
            <a:srgbClr val="13135F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5E19973-6BDC-CA4F-A6F7-E4CA3CFB8720}"/>
              </a:ext>
            </a:extLst>
          </p:cNvPr>
          <p:cNvSpPr/>
          <p:nvPr/>
        </p:nvSpPr>
        <p:spPr>
          <a:xfrm>
            <a:off x="1628774" y="2588543"/>
            <a:ext cx="5868563" cy="1658280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25714" rIns="36000" bIns="25714" rtlCol="0" anchor="ctr" anchorCtr="0"/>
          <a:lstStyle/>
          <a:p>
            <a:r>
              <a:rPr lang="en-US" sz="2800" b="1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 </a:t>
            </a:r>
            <a:r>
              <a:rPr lang="en-US" sz="2800" b="1" u="sng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LQ:</a:t>
            </a:r>
            <a:r>
              <a:rPr lang="en-US" sz="2800" b="1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 </a:t>
            </a:r>
            <a:r>
              <a:rPr lang="en-US" sz="2800" dirty="0">
                <a:solidFill>
                  <a:schemeClr val="tx1"/>
                </a:solidFill>
                <a:latin typeface="Twinkl Cursive Looped" panose="02000000000000000000" pitchFamily="2" charset="0"/>
              </a:rPr>
              <a:t>To identify the countries and 	 	   capitals of the United Kingdom.</a:t>
            </a:r>
            <a:endParaRPr lang="en-US" sz="2800" b="1" dirty="0">
              <a:ln>
                <a:solidFill>
                  <a:srgbClr val="0070C0"/>
                </a:solidFill>
              </a:ln>
              <a:solidFill>
                <a:srgbClr val="00B0F0"/>
              </a:solidFill>
              <a:latin typeface="Twinkl Cursive Looped" panose="02000000000000000000" pitchFamily="2" charset="0"/>
              <a:cs typeface="Abadi" panose="020F0502020204030204" pitchFamily="34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54DB4F1-753F-D64E-B128-EB6D6026A442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69753" y="4817145"/>
            <a:ext cx="2458285" cy="1666861"/>
          </a:xfrm>
          <a:prstGeom prst="rect">
            <a:avLst/>
          </a:prstGeom>
          <a:ln>
            <a:solidFill>
              <a:schemeClr val="tx1"/>
            </a:solidFill>
          </a:ln>
          <a:scene3d>
            <a:camera prst="orthographicFront">
              <a:rot lat="0" lon="0" rev="300000"/>
            </a:camera>
            <a:lightRig rig="threePt" dir="t"/>
          </a:scene3d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9D7017F-0CCF-9B44-9B26-A626C93C9726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110000"/>
                    </a14:imgEffect>
                    <a14:imgEffect>
                      <a14:brightnessContrast bright="10000" contrast="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99609">
            <a:off x="7890018" y="2729008"/>
            <a:ext cx="1003015" cy="139997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21DC50E4-2B35-EF40-8DC4-14473E572E0E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1303781">
            <a:off x="252300" y="2729008"/>
            <a:ext cx="1003016" cy="139997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4CA0238E-D359-B045-8F6F-8C73DC4CE764}"/>
              </a:ext>
            </a:extLst>
          </p:cNvPr>
          <p:cNvPicPr>
            <a:picLocks/>
          </p:cNvPicPr>
          <p:nvPr/>
        </p:nvPicPr>
        <p:blipFill>
          <a:blip r:embed="rId8" cstate="screen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-5000"/>
                    </a14:imgEffect>
                    <a14:imgEffect>
                      <a14:saturation sat="9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27051" y="141064"/>
            <a:ext cx="1691290" cy="2175429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9D01E176-8D1E-664B-A5A5-150986F5BA55}"/>
              </a:ext>
            </a:extLst>
          </p:cNvPr>
          <p:cNvPicPr>
            <a:picLocks/>
          </p:cNvPicPr>
          <p:nvPr/>
        </p:nvPicPr>
        <p:blipFill>
          <a:blip r:embed="rId10" cstate="screen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rightnessContrast bright="1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61123" y="369417"/>
            <a:ext cx="2458286" cy="1671429"/>
          </a:xfrm>
          <a:prstGeom prst="rect">
            <a:avLst/>
          </a:prstGeom>
          <a:ln>
            <a:solidFill>
              <a:schemeClr val="tx1"/>
            </a:solidFill>
          </a:ln>
          <a:scene3d>
            <a:camera prst="orthographicFront">
              <a:rot lat="0" lon="0" rev="21300000"/>
            </a:camera>
            <a:lightRig rig="threePt" dir="t"/>
          </a:scene3d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14821255-7EBE-D345-97CE-1966BC9F96FD}"/>
              </a:ext>
            </a:extLst>
          </p:cNvPr>
          <p:cNvPicPr>
            <a:picLocks/>
          </p:cNvPicPr>
          <p:nvPr/>
        </p:nvPicPr>
        <p:blipFill>
          <a:blip r:embed="rId12" cstate="screen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sharpenSoften amount="5000"/>
                    </a14:imgEffect>
                    <a14:imgEffect>
                      <a14:brightnessContrast bright="-5000" contrast="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5962" y="4817144"/>
            <a:ext cx="2457529" cy="1671429"/>
          </a:xfrm>
          <a:prstGeom prst="rect">
            <a:avLst/>
          </a:prstGeom>
          <a:ln>
            <a:solidFill>
              <a:schemeClr val="tx1"/>
            </a:solidFill>
          </a:ln>
          <a:scene3d>
            <a:camera prst="orthographicFront">
              <a:rot lat="0" lon="0" rev="21300000"/>
            </a:camera>
            <a:lightRig rig="threePt" dir="t"/>
          </a:scene3d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9916C9DF-CED3-AE47-A89A-75A126E3D192}"/>
              </a:ext>
            </a:extLst>
          </p:cNvPr>
          <p:cNvPicPr>
            <a:picLocks noChangeAspect="1"/>
          </p:cNvPicPr>
          <p:nvPr/>
        </p:nvPicPr>
        <p:blipFill rotWithShape="1"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15959" y="369417"/>
            <a:ext cx="2457532" cy="1671429"/>
          </a:xfrm>
          <a:prstGeom prst="rect">
            <a:avLst/>
          </a:prstGeom>
          <a:ln>
            <a:solidFill>
              <a:schemeClr val="tx1"/>
            </a:solidFill>
          </a:ln>
          <a:scene3d>
            <a:camera prst="orthographicFront">
              <a:rot lat="0" lon="0" rev="300000"/>
            </a:camera>
            <a:lightRig rig="threePt" dir="t"/>
          </a:scene3d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9BC456E0-5800-9744-AC33-E2ECD2A7AAD0}"/>
              </a:ext>
            </a:extLst>
          </p:cNvPr>
          <p:cNvPicPr>
            <a:picLocks noChangeAspect="1"/>
          </p:cNvPicPr>
          <p:nvPr/>
        </p:nvPicPr>
        <p:blipFill>
          <a:blip r:embed="rId15" cstate="screen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sharpenSoften amount="5000"/>
                    </a14:imgEffect>
                    <a14:imgEffect>
                      <a14:brightnessContrast bright="10000" contrast="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25978" y="4547740"/>
            <a:ext cx="1691289" cy="2175429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09471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3A049513-40F3-EF42-B82C-16E2FB4F344C}"/>
              </a:ext>
            </a:extLst>
          </p:cNvPr>
          <p:cNvSpPr/>
          <p:nvPr/>
        </p:nvSpPr>
        <p:spPr>
          <a:xfrm>
            <a:off x="106136" y="122464"/>
            <a:ext cx="8931728" cy="6621236"/>
          </a:xfrm>
          <a:prstGeom prst="rect">
            <a:avLst/>
          </a:prstGeom>
          <a:solidFill>
            <a:srgbClr val="13135F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3">
            <a:extLst>
              <a:ext uri="{FF2B5EF4-FFF2-40B4-BE49-F238E27FC236}">
                <a16:creationId xmlns:a16="http://schemas.microsoft.com/office/drawing/2014/main" id="{CE9291D7-7EC5-FC46-AAF9-D712EC6D3B6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6688" y="1757871"/>
            <a:ext cx="8812212" cy="451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05CECD6C-B3E2-B74B-9A6F-AC608E8BAAFC}"/>
              </a:ext>
            </a:extLst>
          </p:cNvPr>
          <p:cNvSpPr txBox="1">
            <a:spLocks/>
          </p:cNvSpPr>
          <p:nvPr/>
        </p:nvSpPr>
        <p:spPr>
          <a:xfrm>
            <a:off x="628650" y="346633"/>
            <a:ext cx="7886700" cy="110490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300" dirty="0">
                <a:latin typeface="Helvetica" pitchFamily="2" charset="0"/>
              </a:rPr>
              <a:t>Remind your partner of the names of the world continents and oceans.</a:t>
            </a:r>
          </a:p>
        </p:txBody>
      </p:sp>
      <p:sp>
        <p:nvSpPr>
          <p:cNvPr id="7" name="TextBox 22">
            <a:extLst>
              <a:ext uri="{FF2B5EF4-FFF2-40B4-BE49-F238E27FC236}">
                <a16:creationId xmlns:a16="http://schemas.microsoft.com/office/drawing/2014/main" id="{191D711D-58DF-4848-9DD7-74D88F9FC2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29000" y="3175508"/>
            <a:ext cx="419100" cy="30797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r>
              <a:rPr lang="en-US" altLang="en-US" sz="1400" dirty="0">
                <a:solidFill>
                  <a:srgbClr val="0000FF"/>
                </a:solidFill>
                <a:latin typeface="Calibri" panose="020F0502020204030204" pitchFamily="34" charset="0"/>
              </a:rPr>
              <a:t>1</a:t>
            </a:r>
          </a:p>
        </p:txBody>
      </p:sp>
      <p:sp>
        <p:nvSpPr>
          <p:cNvPr id="8" name="TextBox 22">
            <a:extLst>
              <a:ext uri="{FF2B5EF4-FFF2-40B4-BE49-F238E27FC236}">
                <a16:creationId xmlns:a16="http://schemas.microsoft.com/office/drawing/2014/main" id="{B374EAE5-882B-124F-A592-1D03EFF21F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51800" y="3319971"/>
            <a:ext cx="419100" cy="30797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r>
              <a:rPr lang="en-US" altLang="en-US" sz="1400" dirty="0">
                <a:solidFill>
                  <a:srgbClr val="0000FF"/>
                </a:solidFill>
                <a:latin typeface="Calibri" panose="020F0502020204030204" pitchFamily="34" charset="0"/>
              </a:rPr>
              <a:t>2</a:t>
            </a:r>
          </a:p>
        </p:txBody>
      </p:sp>
      <p:sp>
        <p:nvSpPr>
          <p:cNvPr id="9" name="TextBox 22">
            <a:extLst>
              <a:ext uri="{FF2B5EF4-FFF2-40B4-BE49-F238E27FC236}">
                <a16:creationId xmlns:a16="http://schemas.microsoft.com/office/drawing/2014/main" id="{A8E95125-8C75-3F40-B61B-A85BC5F074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79500" y="3916871"/>
            <a:ext cx="419100" cy="30797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r>
              <a:rPr lang="en-US" altLang="en-US" sz="1400" dirty="0">
                <a:solidFill>
                  <a:srgbClr val="0000FF"/>
                </a:solidFill>
                <a:latin typeface="Calibri" panose="020F0502020204030204" pitchFamily="34" charset="0"/>
              </a:rPr>
              <a:t>2</a:t>
            </a:r>
          </a:p>
        </p:txBody>
      </p:sp>
      <p:sp>
        <p:nvSpPr>
          <p:cNvPr id="10" name="TextBox 22">
            <a:extLst>
              <a:ext uri="{FF2B5EF4-FFF2-40B4-BE49-F238E27FC236}">
                <a16:creationId xmlns:a16="http://schemas.microsoft.com/office/drawing/2014/main" id="{740AF0C4-ADDE-D34D-B8E7-6A9CBC8972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16650" y="4102608"/>
            <a:ext cx="419100" cy="30797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r>
              <a:rPr lang="en-US" altLang="en-US" sz="1400" dirty="0">
                <a:solidFill>
                  <a:srgbClr val="0000FF"/>
                </a:solidFill>
                <a:latin typeface="Calibri" panose="020F0502020204030204" pitchFamily="34" charset="0"/>
              </a:rPr>
              <a:t>3</a:t>
            </a:r>
          </a:p>
        </p:txBody>
      </p:sp>
      <p:sp>
        <p:nvSpPr>
          <p:cNvPr id="11" name="TextBox 22">
            <a:extLst>
              <a:ext uri="{FF2B5EF4-FFF2-40B4-BE49-F238E27FC236}">
                <a16:creationId xmlns:a16="http://schemas.microsoft.com/office/drawing/2014/main" id="{13473C8D-A0CD-AA42-BBE2-3CDB7CA299C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89500" y="5320221"/>
            <a:ext cx="419100" cy="30797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r>
              <a:rPr lang="en-US" altLang="en-US" sz="1400" dirty="0">
                <a:solidFill>
                  <a:srgbClr val="0000FF"/>
                </a:solidFill>
                <a:latin typeface="Calibri" panose="020F0502020204030204" pitchFamily="34" charset="0"/>
              </a:rPr>
              <a:t>4</a:t>
            </a:r>
          </a:p>
        </p:txBody>
      </p:sp>
      <p:sp>
        <p:nvSpPr>
          <p:cNvPr id="12" name="TextBox 22">
            <a:extLst>
              <a:ext uri="{FF2B5EF4-FFF2-40B4-BE49-F238E27FC236}">
                <a16:creationId xmlns:a16="http://schemas.microsoft.com/office/drawing/2014/main" id="{DAA6432A-314B-F542-A7B9-38E94111FC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06900" y="1795971"/>
            <a:ext cx="419100" cy="30797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r>
              <a:rPr lang="en-US" altLang="en-US" sz="1400" dirty="0">
                <a:solidFill>
                  <a:srgbClr val="0000FF"/>
                </a:solidFill>
                <a:latin typeface="Calibri" panose="020F0502020204030204" pitchFamily="34" charset="0"/>
              </a:rPr>
              <a:t>5</a:t>
            </a:r>
          </a:p>
        </p:txBody>
      </p:sp>
      <p:sp>
        <p:nvSpPr>
          <p:cNvPr id="13" name="TextBox 22">
            <a:extLst>
              <a:ext uri="{FF2B5EF4-FFF2-40B4-BE49-F238E27FC236}">
                <a16:creationId xmlns:a16="http://schemas.microsoft.com/office/drawing/2014/main" id="{87344481-147F-D24B-A30D-DCEFBCDFCF0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18100" y="2281746"/>
            <a:ext cx="419100" cy="30797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r>
              <a:rPr lang="en-US" altLang="en-US" sz="1400" dirty="0">
                <a:latin typeface="Calibri" panose="020F0502020204030204" pitchFamily="34" charset="0"/>
              </a:rPr>
              <a:t>a</a:t>
            </a:r>
          </a:p>
        </p:txBody>
      </p:sp>
      <p:sp>
        <p:nvSpPr>
          <p:cNvPr id="14" name="TextBox 22">
            <a:extLst>
              <a:ext uri="{FF2B5EF4-FFF2-40B4-BE49-F238E27FC236}">
                <a16:creationId xmlns:a16="http://schemas.microsoft.com/office/drawing/2014/main" id="{1A5FC8F4-B9DB-E643-8FB2-4F904800E1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99000" y="3361246"/>
            <a:ext cx="419100" cy="30638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r>
              <a:rPr lang="en-US" altLang="en-US" sz="1400" dirty="0">
                <a:latin typeface="Calibri" panose="020F0502020204030204" pitchFamily="34" charset="0"/>
              </a:rPr>
              <a:t>b</a:t>
            </a:r>
          </a:p>
        </p:txBody>
      </p:sp>
      <p:sp>
        <p:nvSpPr>
          <p:cNvPr id="15" name="TextBox 22">
            <a:extLst>
              <a:ext uri="{FF2B5EF4-FFF2-40B4-BE49-F238E27FC236}">
                <a16:creationId xmlns:a16="http://schemas.microsoft.com/office/drawing/2014/main" id="{E829A8B2-9FBD-CF4A-A111-A2F3208A69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26200" y="2491296"/>
            <a:ext cx="419100" cy="30797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r>
              <a:rPr lang="en-US" altLang="en-US" sz="1400" dirty="0">
                <a:latin typeface="Calibri" panose="020F0502020204030204" pitchFamily="34" charset="0"/>
              </a:rPr>
              <a:t>c</a:t>
            </a:r>
          </a:p>
        </p:txBody>
      </p:sp>
      <p:sp>
        <p:nvSpPr>
          <p:cNvPr id="16" name="TextBox 22">
            <a:extLst>
              <a:ext uri="{FF2B5EF4-FFF2-40B4-BE49-F238E27FC236}">
                <a16:creationId xmlns:a16="http://schemas.microsoft.com/office/drawing/2014/main" id="{7FBCA421-0BD6-7547-A85B-DD0158271A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46300" y="2553208"/>
            <a:ext cx="419100" cy="30797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r>
              <a:rPr lang="en-US" altLang="en-US" sz="1400" dirty="0">
                <a:latin typeface="Calibri" panose="020F0502020204030204" pitchFamily="34" charset="0"/>
              </a:rPr>
              <a:t>d</a:t>
            </a:r>
          </a:p>
        </p:txBody>
      </p:sp>
      <p:sp>
        <p:nvSpPr>
          <p:cNvPr id="17" name="TextBox 22">
            <a:extLst>
              <a:ext uri="{FF2B5EF4-FFF2-40B4-BE49-F238E27FC236}">
                <a16:creationId xmlns:a16="http://schemas.microsoft.com/office/drawing/2014/main" id="{D8F1A160-996F-B741-A1A6-C68527F573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71800" y="4102608"/>
            <a:ext cx="419100" cy="30797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r>
              <a:rPr lang="en-US" altLang="en-US" sz="1400" dirty="0">
                <a:latin typeface="Calibri" panose="020F0502020204030204" pitchFamily="34" charset="0"/>
              </a:rPr>
              <a:t>e</a:t>
            </a:r>
          </a:p>
        </p:txBody>
      </p:sp>
      <p:sp>
        <p:nvSpPr>
          <p:cNvPr id="18" name="TextBox 22">
            <a:extLst>
              <a:ext uri="{FF2B5EF4-FFF2-40B4-BE49-F238E27FC236}">
                <a16:creationId xmlns:a16="http://schemas.microsoft.com/office/drawing/2014/main" id="{CAD67ED0-4EAF-704E-820F-9E6616C293B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32700" y="4472496"/>
            <a:ext cx="419100" cy="30797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r>
              <a:rPr lang="en-US" altLang="en-US" sz="1400" dirty="0">
                <a:latin typeface="Calibri" panose="020F0502020204030204" pitchFamily="34" charset="0"/>
              </a:rPr>
              <a:t>f</a:t>
            </a:r>
          </a:p>
        </p:txBody>
      </p:sp>
      <p:sp>
        <p:nvSpPr>
          <p:cNvPr id="19" name="TextBox 22">
            <a:extLst>
              <a:ext uri="{FF2B5EF4-FFF2-40B4-BE49-F238E27FC236}">
                <a16:creationId xmlns:a16="http://schemas.microsoft.com/office/drawing/2014/main" id="{4388B455-25FD-DC43-831A-7CDA8DE738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03950" y="5879021"/>
            <a:ext cx="419100" cy="30797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r>
              <a:rPr lang="en-US" altLang="en-US" sz="1400" dirty="0">
                <a:latin typeface="Calibri" panose="020F0502020204030204" pitchFamily="34" charset="0"/>
              </a:rPr>
              <a:t>g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B989468F-5197-EA41-8B30-2C0942FE58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36713" y="2543683"/>
            <a:ext cx="1498600" cy="32226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r>
              <a:rPr lang="en-US" altLang="en-US" sz="1500" dirty="0">
                <a:latin typeface="Calibri" panose="020F0502020204030204" pitchFamily="34" charset="0"/>
              </a:rPr>
              <a:t>North America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DA74DB78-A678-7E43-BE78-DE2166A31C4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38713" y="2281746"/>
            <a:ext cx="762000" cy="32385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r>
              <a:rPr lang="en-US" altLang="en-US" sz="1500" dirty="0">
                <a:latin typeface="Calibri" panose="020F0502020204030204" pitchFamily="34" charset="0"/>
              </a:rPr>
              <a:t>Europe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68B42ED1-5F61-414C-9770-C53DECD84A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0" y="3356483"/>
            <a:ext cx="711200" cy="32226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r>
              <a:rPr lang="en-US" altLang="en-US" sz="1500" dirty="0">
                <a:latin typeface="Calibri" panose="020F0502020204030204" pitchFamily="34" charset="0"/>
              </a:rPr>
              <a:t>Africa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B923FAB0-216C-BA43-A222-FCB0364B78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99200" y="2470658"/>
            <a:ext cx="711200" cy="32226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r>
              <a:rPr lang="en-US" altLang="en-US" sz="1500" dirty="0">
                <a:latin typeface="Calibri" panose="020F0502020204030204" pitchFamily="34" charset="0"/>
              </a:rPr>
              <a:t>Asia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5F0A7D5-E806-164D-BD1D-D584DB836B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40600" y="4464558"/>
            <a:ext cx="1066800" cy="32385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r>
              <a:rPr lang="en-US" altLang="en-US" sz="1500" dirty="0">
                <a:latin typeface="Calibri" panose="020F0502020204030204" pitchFamily="34" charset="0"/>
              </a:rPr>
              <a:t>Australia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8451AADB-F849-954F-B916-7DC96088DC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78088" y="4101021"/>
            <a:ext cx="1444625" cy="32226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r>
              <a:rPr lang="en-US" altLang="en-US" sz="1500" dirty="0">
                <a:latin typeface="Calibri" panose="020F0502020204030204" pitchFamily="34" charset="0"/>
              </a:rPr>
              <a:t>South America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8C016C47-4BFA-B94A-8FF2-A273801669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78513" y="5877433"/>
            <a:ext cx="1066800" cy="32385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r>
              <a:rPr lang="en-US" altLang="en-US" sz="1500" dirty="0">
                <a:latin typeface="Calibri" panose="020F0502020204030204" pitchFamily="34" charset="0"/>
              </a:rPr>
              <a:t>Antarctica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49A52E47-DB2F-1945-A74D-69ACBDEA75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97213" y="2956433"/>
            <a:ext cx="1066800" cy="554038"/>
          </a:xfrm>
          <a:prstGeom prst="rect">
            <a:avLst/>
          </a:prstGeom>
          <a:solidFill>
            <a:srgbClr val="66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r>
              <a:rPr lang="en-US" altLang="en-US" sz="1500" dirty="0">
                <a:latin typeface="Calibri" panose="020F0502020204030204" pitchFamily="34" charset="0"/>
              </a:rPr>
              <a:t>Atlantic Ocean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A8345B77-D652-1248-98DB-50B88FEA62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8350" y="3743833"/>
            <a:ext cx="1066800" cy="554038"/>
          </a:xfrm>
          <a:prstGeom prst="rect">
            <a:avLst/>
          </a:prstGeom>
          <a:solidFill>
            <a:srgbClr val="66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r>
              <a:rPr lang="en-US" altLang="en-US" sz="1500" dirty="0">
                <a:latin typeface="Calibri" panose="020F0502020204030204" pitchFamily="34" charset="0"/>
              </a:rPr>
              <a:t>Pacific Ocean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7CD37BB9-BC28-2A45-9908-F94FFCE7EE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99375" y="3291396"/>
            <a:ext cx="1066800" cy="554037"/>
          </a:xfrm>
          <a:prstGeom prst="rect">
            <a:avLst/>
          </a:prstGeom>
          <a:solidFill>
            <a:srgbClr val="66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r>
              <a:rPr lang="en-US" altLang="en-US" sz="1500" dirty="0">
                <a:latin typeface="Calibri" panose="020F0502020204030204" pitchFamily="34" charset="0"/>
              </a:rPr>
              <a:t>Pacific Ocean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46F3C59-A14C-234A-B63A-62F7C93560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92800" y="3888296"/>
            <a:ext cx="1066800" cy="554037"/>
          </a:xfrm>
          <a:prstGeom prst="rect">
            <a:avLst/>
          </a:prstGeom>
          <a:solidFill>
            <a:srgbClr val="66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r>
              <a:rPr lang="en-US" altLang="en-US" sz="1500" dirty="0">
                <a:latin typeface="Calibri" panose="020F0502020204030204" pitchFamily="34" charset="0"/>
              </a:rPr>
              <a:t>Indian Ocean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3BDA0942-93E1-8C48-B10F-6F5675D190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9938" y="5172583"/>
            <a:ext cx="1066800" cy="554038"/>
          </a:xfrm>
          <a:prstGeom prst="rect">
            <a:avLst/>
          </a:prstGeom>
          <a:solidFill>
            <a:srgbClr val="66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r>
              <a:rPr lang="en-US" altLang="en-US" sz="1500" dirty="0">
                <a:latin typeface="Calibri" panose="020F0502020204030204" pitchFamily="34" charset="0"/>
              </a:rPr>
              <a:t>Southern Ocean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B308D921-743A-DD49-AE90-80CAC2066F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89400" y="1656271"/>
            <a:ext cx="1066800" cy="554037"/>
          </a:xfrm>
          <a:prstGeom prst="rect">
            <a:avLst/>
          </a:prstGeom>
          <a:solidFill>
            <a:srgbClr val="66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r>
              <a:rPr lang="en-US" altLang="en-US" sz="1500" dirty="0">
                <a:latin typeface="Calibri" panose="020F0502020204030204" pitchFamily="34" charset="0"/>
              </a:rPr>
              <a:t>Arctic Ocean</a:t>
            </a:r>
          </a:p>
        </p:txBody>
      </p:sp>
    </p:spTree>
    <p:extLst>
      <p:ext uri="{BB962C8B-B14F-4D97-AF65-F5344CB8AC3E}">
        <p14:creationId xmlns:p14="http://schemas.microsoft.com/office/powerpoint/2010/main" val="2867615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3A049513-40F3-EF42-B82C-16E2FB4F344C}"/>
              </a:ext>
            </a:extLst>
          </p:cNvPr>
          <p:cNvSpPr/>
          <p:nvPr/>
        </p:nvSpPr>
        <p:spPr>
          <a:xfrm>
            <a:off x="106136" y="122464"/>
            <a:ext cx="8931728" cy="6621236"/>
          </a:xfrm>
          <a:prstGeom prst="rect">
            <a:avLst/>
          </a:prstGeom>
          <a:solidFill>
            <a:srgbClr val="13135F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3">
            <a:extLst>
              <a:ext uri="{FF2B5EF4-FFF2-40B4-BE49-F238E27FC236}">
                <a16:creationId xmlns:a16="http://schemas.microsoft.com/office/drawing/2014/main" id="{CE9291D7-7EC5-FC46-AAF9-D712EC6D3B6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6688" y="1757871"/>
            <a:ext cx="8812212" cy="451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05CECD6C-B3E2-B74B-9A6F-AC608E8BAAFC}"/>
              </a:ext>
            </a:extLst>
          </p:cNvPr>
          <p:cNvSpPr txBox="1">
            <a:spLocks/>
          </p:cNvSpPr>
          <p:nvPr/>
        </p:nvSpPr>
        <p:spPr>
          <a:xfrm>
            <a:off x="628650" y="346633"/>
            <a:ext cx="7886700" cy="110490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300" dirty="0">
                <a:latin typeface="Helvetica" pitchFamily="2" charset="0"/>
              </a:rPr>
              <a:t>Where on the world map is the </a:t>
            </a:r>
          </a:p>
          <a:p>
            <a:pPr>
              <a:defRPr/>
            </a:pPr>
            <a:r>
              <a:rPr lang="en-US" sz="3300" dirty="0">
                <a:latin typeface="Helvetica" pitchFamily="2" charset="0"/>
              </a:rPr>
              <a:t>United Kingdom – or UK?</a:t>
            </a: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EFEE185A-A7DA-8A43-98AB-17EC0F853BB9}"/>
              </a:ext>
            </a:extLst>
          </p:cNvPr>
          <p:cNvSpPr/>
          <p:nvPr/>
        </p:nvSpPr>
        <p:spPr>
          <a:xfrm>
            <a:off x="4297680" y="2322576"/>
            <a:ext cx="356616" cy="365760"/>
          </a:xfrm>
          <a:prstGeom prst="ellipse">
            <a:avLst/>
          </a:prstGeom>
          <a:noFill/>
          <a:ln w="222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3" name="Title 1">
            <a:extLst>
              <a:ext uri="{FF2B5EF4-FFF2-40B4-BE49-F238E27FC236}">
                <a16:creationId xmlns:a16="http://schemas.microsoft.com/office/drawing/2014/main" id="{BD333BB2-5872-504E-9FF8-4653C7E41CA9}"/>
              </a:ext>
            </a:extLst>
          </p:cNvPr>
          <p:cNvSpPr txBox="1">
            <a:spLocks/>
          </p:cNvSpPr>
          <p:nvPr/>
        </p:nvSpPr>
        <p:spPr>
          <a:xfrm>
            <a:off x="628650" y="346633"/>
            <a:ext cx="7886700" cy="110490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vert="horz" lIns="36000" tIns="36000" rIns="36000" bIns="3600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600" dirty="0">
                <a:latin typeface="Helvetica" pitchFamily="2" charset="0"/>
              </a:rPr>
              <a:t>In which continent is the </a:t>
            </a:r>
          </a:p>
          <a:p>
            <a:pPr>
              <a:defRPr/>
            </a:pPr>
            <a:r>
              <a:rPr lang="en-US" sz="3600" dirty="0">
                <a:latin typeface="Helvetica" pitchFamily="2" charset="0"/>
              </a:rPr>
              <a:t>United Kingdom?</a:t>
            </a:r>
          </a:p>
        </p:txBody>
      </p:sp>
    </p:spTree>
    <p:extLst>
      <p:ext uri="{BB962C8B-B14F-4D97-AF65-F5344CB8AC3E}">
        <p14:creationId xmlns:p14="http://schemas.microsoft.com/office/powerpoint/2010/main" val="2807705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4" grpId="0" animBg="1"/>
      <p:bldP spid="3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3A049513-40F3-EF42-B82C-16E2FB4F344C}"/>
              </a:ext>
            </a:extLst>
          </p:cNvPr>
          <p:cNvSpPr/>
          <p:nvPr/>
        </p:nvSpPr>
        <p:spPr>
          <a:xfrm>
            <a:off x="106136" y="122464"/>
            <a:ext cx="8931728" cy="6621236"/>
          </a:xfrm>
          <a:prstGeom prst="rect">
            <a:avLst/>
          </a:prstGeom>
          <a:solidFill>
            <a:srgbClr val="13135F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DD82522-8DE0-E847-988D-9F029AF99034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2171" y="237744"/>
            <a:ext cx="5392961" cy="6391656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7FCE807A-E4A4-264B-B442-B0E76649B657}"/>
              </a:ext>
            </a:extLst>
          </p:cNvPr>
          <p:cNvSpPr txBox="1">
            <a:spLocks/>
          </p:cNvSpPr>
          <p:nvPr/>
        </p:nvSpPr>
        <p:spPr>
          <a:xfrm>
            <a:off x="5751167" y="237744"/>
            <a:ext cx="3160662" cy="120700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vert="horz" lIns="91440" tIns="36000" rIns="91440" bIns="36000" rtlCol="0" anchor="b" anchorCtr="0">
            <a:normAutofit fontScale="85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  <a:defRPr/>
            </a:pPr>
            <a:r>
              <a:rPr lang="en-US" sz="2800" dirty="0">
                <a:latin typeface="Helvetica" pitchFamily="2" charset="0"/>
              </a:rPr>
              <a:t>The United Kingdom is a group – or union - of four countries: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62E4D08F-6173-954F-9622-039BDDD594FE}"/>
              </a:ext>
            </a:extLst>
          </p:cNvPr>
          <p:cNvSpPr txBox="1">
            <a:spLocks/>
          </p:cNvSpPr>
          <p:nvPr/>
        </p:nvSpPr>
        <p:spPr>
          <a:xfrm>
            <a:off x="5731248" y="1706336"/>
            <a:ext cx="3160662" cy="515656"/>
          </a:xfrm>
          <a:prstGeom prst="rect">
            <a:avLst/>
          </a:prstGeom>
          <a:solidFill>
            <a:srgbClr val="FAC8D3"/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t" anchorCtr="0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  <a:defRPr/>
            </a:pPr>
            <a:r>
              <a:rPr lang="en-US" sz="2400" dirty="0">
                <a:latin typeface="Helvetica" pitchFamily="2" charset="0"/>
              </a:rPr>
              <a:t>England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47A3B44F-8C10-7248-AA9C-9DF248CABBF7}"/>
              </a:ext>
            </a:extLst>
          </p:cNvPr>
          <p:cNvSpPr txBox="1">
            <a:spLocks/>
          </p:cNvSpPr>
          <p:nvPr/>
        </p:nvSpPr>
        <p:spPr>
          <a:xfrm>
            <a:off x="5731248" y="2344446"/>
            <a:ext cx="3160662" cy="515656"/>
          </a:xfrm>
          <a:prstGeom prst="rect">
            <a:avLst/>
          </a:prstGeom>
          <a:solidFill>
            <a:srgbClr val="75CCE5"/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t" anchorCtr="0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  <a:defRPr/>
            </a:pPr>
            <a:r>
              <a:rPr lang="en-US" sz="2400" dirty="0">
                <a:latin typeface="Helvetica" pitchFamily="2" charset="0"/>
              </a:rPr>
              <a:t>Scotland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2C1D8F65-6ACF-8149-B0ED-C2773D5D0A37}"/>
              </a:ext>
            </a:extLst>
          </p:cNvPr>
          <p:cNvSpPr txBox="1">
            <a:spLocks/>
          </p:cNvSpPr>
          <p:nvPr/>
        </p:nvSpPr>
        <p:spPr>
          <a:xfrm>
            <a:off x="5731248" y="2982556"/>
            <a:ext cx="3160662" cy="515656"/>
          </a:xfrm>
          <a:prstGeom prst="rect">
            <a:avLst/>
          </a:prstGeom>
          <a:solidFill>
            <a:srgbClr val="F58E80"/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t" anchorCtr="0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  <a:defRPr/>
            </a:pPr>
            <a:r>
              <a:rPr lang="en-US" sz="2400" dirty="0">
                <a:latin typeface="Helvetica" pitchFamily="2" charset="0"/>
              </a:rPr>
              <a:t>Wales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6B29CD19-066A-194F-9B04-11FD0D40B662}"/>
              </a:ext>
            </a:extLst>
          </p:cNvPr>
          <p:cNvSpPr txBox="1">
            <a:spLocks/>
          </p:cNvSpPr>
          <p:nvPr/>
        </p:nvSpPr>
        <p:spPr>
          <a:xfrm>
            <a:off x="5731248" y="3620666"/>
            <a:ext cx="3160662" cy="515656"/>
          </a:xfrm>
          <a:prstGeom prst="rect">
            <a:avLst/>
          </a:prstGeom>
          <a:solidFill>
            <a:srgbClr val="F8DC95"/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t" anchorCtr="0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  <a:defRPr/>
            </a:pPr>
            <a:r>
              <a:rPr lang="en-US" sz="2400" dirty="0">
                <a:latin typeface="Helvetica" pitchFamily="2" charset="0"/>
              </a:rPr>
              <a:t>Northern Ireland</a:t>
            </a: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E3E9CD25-4DBA-014B-B3A0-664422801B44}"/>
              </a:ext>
            </a:extLst>
          </p:cNvPr>
          <p:cNvSpPr txBox="1">
            <a:spLocks/>
          </p:cNvSpPr>
          <p:nvPr/>
        </p:nvSpPr>
        <p:spPr>
          <a:xfrm>
            <a:off x="3800855" y="4736768"/>
            <a:ext cx="969011" cy="353206"/>
          </a:xfrm>
          <a:prstGeom prst="rect">
            <a:avLst/>
          </a:prstGeom>
          <a:noFill/>
          <a:ln>
            <a:noFill/>
          </a:ln>
        </p:spPr>
        <p:txBody>
          <a:bodyPr vert="horz" lIns="36000" tIns="36000" rIns="36000" bIns="36000" rtlCol="0" anchor="t" anchorCtr="0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  <a:defRPr/>
            </a:pPr>
            <a:r>
              <a:rPr lang="en-US" sz="1600" b="1" dirty="0">
                <a:latin typeface="Helvetica" pitchFamily="2" charset="0"/>
              </a:rPr>
              <a:t>England</a:t>
            </a: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8333DAB0-AB1D-5A46-8693-BF781D19ECB0}"/>
              </a:ext>
            </a:extLst>
          </p:cNvPr>
          <p:cNvSpPr txBox="1">
            <a:spLocks/>
          </p:cNvSpPr>
          <p:nvPr/>
        </p:nvSpPr>
        <p:spPr>
          <a:xfrm>
            <a:off x="2695584" y="4655183"/>
            <a:ext cx="759576" cy="353206"/>
          </a:xfrm>
          <a:prstGeom prst="rect">
            <a:avLst/>
          </a:prstGeom>
          <a:noFill/>
          <a:ln>
            <a:noFill/>
          </a:ln>
        </p:spPr>
        <p:txBody>
          <a:bodyPr vert="horz" lIns="36000" tIns="36000" rIns="36000" bIns="36000" rtlCol="0" anchor="t" anchorCtr="0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  <a:defRPr/>
            </a:pPr>
            <a:r>
              <a:rPr lang="en-US" sz="1600" b="1" dirty="0">
                <a:latin typeface="Helvetica" pitchFamily="2" charset="0"/>
              </a:rPr>
              <a:t>Wales</a:t>
            </a: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9758ABC4-2076-1E42-82D4-35470AAEEDA2}"/>
              </a:ext>
            </a:extLst>
          </p:cNvPr>
          <p:cNvSpPr txBox="1">
            <a:spLocks/>
          </p:cNvSpPr>
          <p:nvPr/>
        </p:nvSpPr>
        <p:spPr>
          <a:xfrm>
            <a:off x="2594795" y="1787561"/>
            <a:ext cx="1032757" cy="353206"/>
          </a:xfrm>
          <a:prstGeom prst="rect">
            <a:avLst/>
          </a:prstGeom>
          <a:noFill/>
          <a:ln>
            <a:noFill/>
          </a:ln>
        </p:spPr>
        <p:txBody>
          <a:bodyPr vert="horz" lIns="36000" tIns="36000" rIns="36000" bIns="36000" rtlCol="0" anchor="t" anchorCtr="0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  <a:defRPr/>
            </a:pPr>
            <a:r>
              <a:rPr lang="en-US" sz="1600" b="1" dirty="0">
                <a:latin typeface="Helvetica" pitchFamily="2" charset="0"/>
              </a:rPr>
              <a:t>Scotland</a:t>
            </a:r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3EEE1FC3-477E-DB4E-8335-190BF7303DFC}"/>
              </a:ext>
            </a:extLst>
          </p:cNvPr>
          <p:cNvSpPr txBox="1">
            <a:spLocks/>
          </p:cNvSpPr>
          <p:nvPr/>
        </p:nvSpPr>
        <p:spPr>
          <a:xfrm>
            <a:off x="1712976" y="3145006"/>
            <a:ext cx="936144" cy="549170"/>
          </a:xfrm>
          <a:prstGeom prst="rect">
            <a:avLst/>
          </a:prstGeom>
          <a:noFill/>
          <a:ln>
            <a:noFill/>
          </a:ln>
        </p:spPr>
        <p:txBody>
          <a:bodyPr vert="horz" lIns="18000" tIns="18000" rIns="18000" bIns="36000" rtlCol="0" anchor="t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  <a:defRPr/>
            </a:pPr>
            <a:r>
              <a:rPr lang="en-US" sz="1400" b="1" dirty="0">
                <a:latin typeface="Helvetica" pitchFamily="2" charset="0"/>
              </a:rPr>
              <a:t>Northern </a:t>
            </a:r>
          </a:p>
          <a:p>
            <a:pPr>
              <a:lnSpc>
                <a:spcPct val="120000"/>
              </a:lnSpc>
              <a:defRPr/>
            </a:pPr>
            <a:r>
              <a:rPr lang="en-US" sz="1400" b="1" dirty="0">
                <a:latin typeface="Helvetica" pitchFamily="2" charset="0"/>
              </a:rPr>
              <a:t>Ireland</a:t>
            </a:r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7E4EC373-199D-C046-8241-EF941105B006}"/>
              </a:ext>
            </a:extLst>
          </p:cNvPr>
          <p:cNvSpPr txBox="1">
            <a:spLocks/>
          </p:cNvSpPr>
          <p:nvPr/>
        </p:nvSpPr>
        <p:spPr>
          <a:xfrm>
            <a:off x="5742048" y="4745018"/>
            <a:ext cx="3133294" cy="141535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  <a:defRPr/>
            </a:pPr>
            <a:r>
              <a:rPr lang="en-US" sz="2400" dirty="0">
                <a:latin typeface="Helvetica" pitchFamily="2" charset="0"/>
              </a:rPr>
              <a:t>Why do you think it is called the ‘</a:t>
            </a:r>
            <a:r>
              <a:rPr lang="en-US" sz="2400" b="1" i="1" dirty="0">
                <a:latin typeface="Helvetica" pitchFamily="2" charset="0"/>
              </a:rPr>
              <a:t>United</a:t>
            </a:r>
            <a:r>
              <a:rPr lang="en-US" sz="2400" i="1" dirty="0">
                <a:latin typeface="Helvetica" pitchFamily="2" charset="0"/>
              </a:rPr>
              <a:t>’</a:t>
            </a:r>
            <a:r>
              <a:rPr lang="en-US" sz="2400" dirty="0">
                <a:latin typeface="Helvetica" pitchFamily="2" charset="0"/>
              </a:rPr>
              <a:t> Kingdom?</a:t>
            </a:r>
          </a:p>
        </p:txBody>
      </p:sp>
      <p:sp>
        <p:nvSpPr>
          <p:cNvPr id="17" name="Title 1">
            <a:extLst>
              <a:ext uri="{FF2B5EF4-FFF2-40B4-BE49-F238E27FC236}">
                <a16:creationId xmlns:a16="http://schemas.microsoft.com/office/drawing/2014/main" id="{ED099EF2-E314-694F-B4B0-0E009B080D41}"/>
              </a:ext>
            </a:extLst>
          </p:cNvPr>
          <p:cNvSpPr txBox="1">
            <a:spLocks/>
          </p:cNvSpPr>
          <p:nvPr/>
        </p:nvSpPr>
        <p:spPr>
          <a:xfrm>
            <a:off x="1197457" y="3989990"/>
            <a:ext cx="936144" cy="549169"/>
          </a:xfrm>
          <a:prstGeom prst="rect">
            <a:avLst/>
          </a:prstGeom>
          <a:noFill/>
          <a:ln>
            <a:noFill/>
          </a:ln>
        </p:spPr>
        <p:txBody>
          <a:bodyPr vert="horz" lIns="36000" tIns="36000" rIns="36000" bIns="36000" rtlCol="0" anchor="t" anchorCtr="0">
            <a:normAutofit fontScale="92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  <a:defRPr/>
            </a:pPr>
            <a:r>
              <a:rPr lang="en-US" sz="1600" b="1" dirty="0">
                <a:latin typeface="Helvetica" pitchFamily="2" charset="0"/>
              </a:rPr>
              <a:t>Republic of Ireland</a:t>
            </a: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2FB4BE00-0CC6-0B42-B8B9-AC16C4EAEC75}"/>
              </a:ext>
            </a:extLst>
          </p:cNvPr>
          <p:cNvSpPr txBox="1">
            <a:spLocks/>
          </p:cNvSpPr>
          <p:nvPr/>
        </p:nvSpPr>
        <p:spPr>
          <a:xfrm>
            <a:off x="5751167" y="4733186"/>
            <a:ext cx="3160662" cy="1439014"/>
          </a:xfrm>
          <a:prstGeom prst="rect">
            <a:avLst/>
          </a:prstGeom>
          <a:solidFill>
            <a:srgbClr val="ABC177"/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  <a:defRPr/>
            </a:pPr>
            <a:r>
              <a:rPr lang="en-US" sz="2400" dirty="0">
                <a:latin typeface="Helvetica" pitchFamily="2" charset="0"/>
              </a:rPr>
              <a:t>The Republic of Ireland (or Eire) is a separate country.</a:t>
            </a:r>
          </a:p>
        </p:txBody>
      </p:sp>
    </p:spTree>
    <p:extLst>
      <p:ext uri="{BB962C8B-B14F-4D97-AF65-F5344CB8AC3E}">
        <p14:creationId xmlns:p14="http://schemas.microsoft.com/office/powerpoint/2010/main" val="23438560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1" grpId="0" animBg="1"/>
      <p:bldP spid="14" grpId="0" animBg="1"/>
      <p:bldP spid="15" grpId="0" animBg="1"/>
      <p:bldP spid="16" grpId="0" animBg="1"/>
      <p:bldP spid="18" grpId="0" animBg="1"/>
      <p:bldP spid="17" grpId="0" animBg="1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3A049513-40F3-EF42-B82C-16E2FB4F344C}"/>
              </a:ext>
            </a:extLst>
          </p:cNvPr>
          <p:cNvSpPr/>
          <p:nvPr/>
        </p:nvSpPr>
        <p:spPr>
          <a:xfrm>
            <a:off x="106136" y="122464"/>
            <a:ext cx="8931728" cy="6621236"/>
          </a:xfrm>
          <a:prstGeom prst="rect">
            <a:avLst/>
          </a:prstGeom>
          <a:solidFill>
            <a:srgbClr val="13135F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Helvetica" pitchFamily="2" charset="0"/>
              <a:cs typeface="Calibri" panose="020F050202020403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DD82522-8DE0-E847-988D-9F029AF99034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2171" y="237744"/>
            <a:ext cx="5392961" cy="6391656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7FCE807A-E4A4-264B-B442-B0E76649B657}"/>
              </a:ext>
            </a:extLst>
          </p:cNvPr>
          <p:cNvSpPr txBox="1">
            <a:spLocks/>
          </p:cNvSpPr>
          <p:nvPr/>
        </p:nvSpPr>
        <p:spPr>
          <a:xfrm>
            <a:off x="5751167" y="237743"/>
            <a:ext cx="3160662" cy="135429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b" anchorCtr="0">
            <a:normAutofit fontScale="92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  <a:defRPr/>
            </a:pPr>
            <a:r>
              <a:rPr lang="en-US" sz="2800" dirty="0">
                <a:latin typeface="Helvetica" pitchFamily="2" charset="0"/>
                <a:cs typeface="Calibri" panose="020F0502020204030204" pitchFamily="34" charset="0"/>
              </a:rPr>
              <a:t>Can you match the capital city to the country?</a:t>
            </a: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77FE70D8-50E8-7647-9884-1B75992E06DA}"/>
              </a:ext>
            </a:extLst>
          </p:cNvPr>
          <p:cNvSpPr/>
          <p:nvPr/>
        </p:nvSpPr>
        <p:spPr>
          <a:xfrm>
            <a:off x="4551277" y="5304709"/>
            <a:ext cx="72000" cy="72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Helvetica" pitchFamily="2" charset="0"/>
              <a:cs typeface="Calibri" panose="020F0502020204030204" pitchFamily="34" charset="0"/>
            </a:endParaRP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1E6C70F0-3A6F-E344-A553-4B5C224F0843}"/>
              </a:ext>
            </a:extLst>
          </p:cNvPr>
          <p:cNvSpPr/>
          <p:nvPr/>
        </p:nvSpPr>
        <p:spPr>
          <a:xfrm>
            <a:off x="3385081" y="2598006"/>
            <a:ext cx="72000" cy="72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Helvetica" pitchFamily="2" charset="0"/>
              <a:cs typeface="Calibri" panose="020F0502020204030204" pitchFamily="34" charset="0"/>
            </a:endParaRPr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79CBCA3D-8E19-1044-89F8-2C64097DE801}"/>
              </a:ext>
            </a:extLst>
          </p:cNvPr>
          <p:cNvSpPr/>
          <p:nvPr/>
        </p:nvSpPr>
        <p:spPr>
          <a:xfrm>
            <a:off x="3348181" y="5395291"/>
            <a:ext cx="72000" cy="72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Helvetica" pitchFamily="2" charset="0"/>
              <a:cs typeface="Calibri" panose="020F0502020204030204" pitchFamily="34" charset="0"/>
            </a:endParaRPr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A630D6DB-6994-7041-82BA-FA9811B95C9C}"/>
              </a:ext>
            </a:extLst>
          </p:cNvPr>
          <p:cNvSpPr/>
          <p:nvPr/>
        </p:nvSpPr>
        <p:spPr>
          <a:xfrm>
            <a:off x="2340056" y="3446692"/>
            <a:ext cx="72000" cy="72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Helvetica" pitchFamily="2" charset="0"/>
              <a:cs typeface="Calibri" panose="020F0502020204030204" pitchFamily="34" charset="0"/>
            </a:endParaRPr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F2873457-1366-C048-B493-8AD78578C5BB}"/>
              </a:ext>
            </a:extLst>
          </p:cNvPr>
          <p:cNvSpPr/>
          <p:nvPr/>
        </p:nvSpPr>
        <p:spPr>
          <a:xfrm>
            <a:off x="2132435" y="4206228"/>
            <a:ext cx="72000" cy="72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Helvetica" pitchFamily="2" charset="0"/>
              <a:cs typeface="Calibri" panose="020F0502020204030204" pitchFamily="34" charset="0"/>
            </a:endParaRPr>
          </a:p>
        </p:txBody>
      </p:sp>
      <p:sp>
        <p:nvSpPr>
          <p:cNvPr id="23" name="Title 1">
            <a:extLst>
              <a:ext uri="{FF2B5EF4-FFF2-40B4-BE49-F238E27FC236}">
                <a16:creationId xmlns:a16="http://schemas.microsoft.com/office/drawing/2014/main" id="{E7A51F12-0BE7-8940-9ED4-563D4F75ADBA}"/>
              </a:ext>
            </a:extLst>
          </p:cNvPr>
          <p:cNvSpPr txBox="1">
            <a:spLocks/>
          </p:cNvSpPr>
          <p:nvPr/>
        </p:nvSpPr>
        <p:spPr>
          <a:xfrm>
            <a:off x="5731248" y="1706336"/>
            <a:ext cx="3160662" cy="515656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vert="horz" lIns="91440" tIns="45720" rIns="91440" bIns="45720" rtlCol="0" anchor="t" anchorCtr="0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  <a:defRPr/>
            </a:pPr>
            <a:r>
              <a:rPr lang="en-US" sz="2400" dirty="0">
                <a:latin typeface="Helvetica" pitchFamily="2" charset="0"/>
                <a:cs typeface="Calibri" panose="020F0502020204030204" pitchFamily="34" charset="0"/>
              </a:rPr>
              <a:t>Cardiff</a:t>
            </a:r>
          </a:p>
        </p:txBody>
      </p:sp>
      <p:sp>
        <p:nvSpPr>
          <p:cNvPr id="24" name="Title 1">
            <a:extLst>
              <a:ext uri="{FF2B5EF4-FFF2-40B4-BE49-F238E27FC236}">
                <a16:creationId xmlns:a16="http://schemas.microsoft.com/office/drawing/2014/main" id="{488C4619-FBC2-C94C-B989-192B608801C3}"/>
              </a:ext>
            </a:extLst>
          </p:cNvPr>
          <p:cNvSpPr txBox="1">
            <a:spLocks/>
          </p:cNvSpPr>
          <p:nvPr/>
        </p:nvSpPr>
        <p:spPr>
          <a:xfrm>
            <a:off x="5731248" y="2344446"/>
            <a:ext cx="3160662" cy="515656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vert="horz" lIns="91440" tIns="45720" rIns="91440" bIns="45720" rtlCol="0" anchor="t" anchorCtr="0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  <a:defRPr/>
            </a:pPr>
            <a:r>
              <a:rPr lang="en-US" sz="2400" dirty="0">
                <a:latin typeface="Helvetica" pitchFamily="2" charset="0"/>
                <a:cs typeface="Calibri" panose="020F0502020204030204" pitchFamily="34" charset="0"/>
              </a:rPr>
              <a:t>Belfast</a:t>
            </a:r>
          </a:p>
        </p:txBody>
      </p:sp>
      <p:sp>
        <p:nvSpPr>
          <p:cNvPr id="25" name="Title 1">
            <a:extLst>
              <a:ext uri="{FF2B5EF4-FFF2-40B4-BE49-F238E27FC236}">
                <a16:creationId xmlns:a16="http://schemas.microsoft.com/office/drawing/2014/main" id="{7A9AF73A-6A53-0142-B041-3C5D8F41AD5A}"/>
              </a:ext>
            </a:extLst>
          </p:cNvPr>
          <p:cNvSpPr txBox="1">
            <a:spLocks/>
          </p:cNvSpPr>
          <p:nvPr/>
        </p:nvSpPr>
        <p:spPr>
          <a:xfrm>
            <a:off x="5731248" y="2982556"/>
            <a:ext cx="3160662" cy="515656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vert="horz" lIns="91440" tIns="45720" rIns="91440" bIns="45720" rtlCol="0" anchor="t" anchorCtr="0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  <a:defRPr/>
            </a:pPr>
            <a:r>
              <a:rPr lang="en-US" sz="2400" dirty="0">
                <a:latin typeface="Helvetica" pitchFamily="2" charset="0"/>
                <a:cs typeface="Calibri" panose="020F0502020204030204" pitchFamily="34" charset="0"/>
              </a:rPr>
              <a:t>London</a:t>
            </a:r>
          </a:p>
        </p:txBody>
      </p:sp>
      <p:sp>
        <p:nvSpPr>
          <p:cNvPr id="26" name="Title 1">
            <a:extLst>
              <a:ext uri="{FF2B5EF4-FFF2-40B4-BE49-F238E27FC236}">
                <a16:creationId xmlns:a16="http://schemas.microsoft.com/office/drawing/2014/main" id="{E9CA2314-6066-0440-81B2-1A764859ABB6}"/>
              </a:ext>
            </a:extLst>
          </p:cNvPr>
          <p:cNvSpPr txBox="1">
            <a:spLocks/>
          </p:cNvSpPr>
          <p:nvPr/>
        </p:nvSpPr>
        <p:spPr>
          <a:xfrm>
            <a:off x="5731248" y="3620666"/>
            <a:ext cx="3160662" cy="515656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vert="horz" lIns="91440" tIns="45720" rIns="91440" bIns="45720" rtlCol="0" anchor="t" anchorCtr="0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  <a:defRPr/>
            </a:pPr>
            <a:r>
              <a:rPr lang="en-US" sz="2400" dirty="0">
                <a:latin typeface="Helvetica" pitchFamily="2" charset="0"/>
                <a:cs typeface="Calibri" panose="020F0502020204030204" pitchFamily="34" charset="0"/>
              </a:rPr>
              <a:t>Edinburgh</a:t>
            </a:r>
          </a:p>
        </p:txBody>
      </p:sp>
      <p:sp>
        <p:nvSpPr>
          <p:cNvPr id="27" name="Title 1">
            <a:extLst>
              <a:ext uri="{FF2B5EF4-FFF2-40B4-BE49-F238E27FC236}">
                <a16:creationId xmlns:a16="http://schemas.microsoft.com/office/drawing/2014/main" id="{D0C8C74A-34D7-4D4F-BF4E-8C4EDC8DB353}"/>
              </a:ext>
            </a:extLst>
          </p:cNvPr>
          <p:cNvSpPr txBox="1">
            <a:spLocks/>
          </p:cNvSpPr>
          <p:nvPr/>
        </p:nvSpPr>
        <p:spPr>
          <a:xfrm>
            <a:off x="5726501" y="4258776"/>
            <a:ext cx="3160662" cy="515656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vert="horz" lIns="91440" tIns="45720" rIns="91440" bIns="45720" rtlCol="0" anchor="t" anchorCtr="0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  <a:defRPr/>
            </a:pPr>
            <a:r>
              <a:rPr lang="en-US" sz="2400" dirty="0">
                <a:latin typeface="Helvetica" pitchFamily="2" charset="0"/>
                <a:cs typeface="Calibri" panose="020F0502020204030204" pitchFamily="34" charset="0"/>
              </a:rPr>
              <a:t>Dublin</a:t>
            </a:r>
          </a:p>
        </p:txBody>
      </p:sp>
      <p:sp>
        <p:nvSpPr>
          <p:cNvPr id="28" name="Title 1">
            <a:extLst>
              <a:ext uri="{FF2B5EF4-FFF2-40B4-BE49-F238E27FC236}">
                <a16:creationId xmlns:a16="http://schemas.microsoft.com/office/drawing/2014/main" id="{62BAC247-BBC9-9041-985A-55AE3FCAC5C8}"/>
              </a:ext>
            </a:extLst>
          </p:cNvPr>
          <p:cNvSpPr txBox="1">
            <a:spLocks/>
          </p:cNvSpPr>
          <p:nvPr/>
        </p:nvSpPr>
        <p:spPr>
          <a:xfrm>
            <a:off x="4687610" y="5164106"/>
            <a:ext cx="886559" cy="353206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vert="horz" lIns="91440" tIns="45720" rIns="91440" bIns="45720" rtlCol="0" anchor="t" anchorCtr="0">
            <a:normAutofit fontScale="92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  <a:defRPr/>
            </a:pPr>
            <a:r>
              <a:rPr lang="en-US" sz="1600" dirty="0">
                <a:latin typeface="Helvetica" pitchFamily="2" charset="0"/>
                <a:cs typeface="Calibri" panose="020F0502020204030204" pitchFamily="34" charset="0"/>
              </a:rPr>
              <a:t>London</a:t>
            </a:r>
          </a:p>
        </p:txBody>
      </p:sp>
      <p:sp>
        <p:nvSpPr>
          <p:cNvPr id="29" name="Title 1">
            <a:extLst>
              <a:ext uri="{FF2B5EF4-FFF2-40B4-BE49-F238E27FC236}">
                <a16:creationId xmlns:a16="http://schemas.microsoft.com/office/drawing/2014/main" id="{62D15E49-5DC8-9842-AD3D-75906C753E71}"/>
              </a:ext>
            </a:extLst>
          </p:cNvPr>
          <p:cNvSpPr txBox="1">
            <a:spLocks/>
          </p:cNvSpPr>
          <p:nvPr/>
        </p:nvSpPr>
        <p:spPr>
          <a:xfrm>
            <a:off x="3522121" y="2458860"/>
            <a:ext cx="1122176" cy="353206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vert="horz" lIns="91440" tIns="45720" rIns="91440" bIns="45720" rtlCol="0" anchor="t" anchorCtr="0">
            <a:normAutofit fontScale="92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  <a:defRPr/>
            </a:pPr>
            <a:r>
              <a:rPr lang="en-US" sz="1600" dirty="0">
                <a:latin typeface="Helvetica" pitchFamily="2" charset="0"/>
                <a:cs typeface="Calibri" panose="020F0502020204030204" pitchFamily="34" charset="0"/>
              </a:rPr>
              <a:t>Edinburgh</a:t>
            </a:r>
          </a:p>
        </p:txBody>
      </p:sp>
      <p:sp>
        <p:nvSpPr>
          <p:cNvPr id="30" name="Title 1">
            <a:extLst>
              <a:ext uri="{FF2B5EF4-FFF2-40B4-BE49-F238E27FC236}">
                <a16:creationId xmlns:a16="http://schemas.microsoft.com/office/drawing/2014/main" id="{82FA7347-5BCD-7448-8737-0A0EDEB6D517}"/>
              </a:ext>
            </a:extLst>
          </p:cNvPr>
          <p:cNvSpPr txBox="1">
            <a:spLocks/>
          </p:cNvSpPr>
          <p:nvPr/>
        </p:nvSpPr>
        <p:spPr>
          <a:xfrm>
            <a:off x="2412056" y="5254688"/>
            <a:ext cx="891986" cy="353206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vert="horz" lIns="91440" tIns="45720" rIns="91440" bIns="45720" rtlCol="0" anchor="t" anchorCtr="0">
            <a:normAutofit fontScale="92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  <a:defRPr/>
            </a:pPr>
            <a:r>
              <a:rPr lang="en-US" sz="1600" dirty="0">
                <a:latin typeface="Helvetica" pitchFamily="2" charset="0"/>
                <a:cs typeface="Calibri" panose="020F0502020204030204" pitchFamily="34" charset="0"/>
              </a:rPr>
              <a:t>Cardiff</a:t>
            </a:r>
          </a:p>
        </p:txBody>
      </p:sp>
      <p:sp>
        <p:nvSpPr>
          <p:cNvPr id="31" name="Title 1">
            <a:extLst>
              <a:ext uri="{FF2B5EF4-FFF2-40B4-BE49-F238E27FC236}">
                <a16:creationId xmlns:a16="http://schemas.microsoft.com/office/drawing/2014/main" id="{64DDD5E6-E433-9A42-A3CA-0050F5E41B3B}"/>
              </a:ext>
            </a:extLst>
          </p:cNvPr>
          <p:cNvSpPr txBox="1">
            <a:spLocks/>
          </p:cNvSpPr>
          <p:nvPr/>
        </p:nvSpPr>
        <p:spPr>
          <a:xfrm>
            <a:off x="2465981" y="3306089"/>
            <a:ext cx="856489" cy="353206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vert="horz" lIns="91440" tIns="45720" rIns="91440" bIns="45720" rtlCol="0" anchor="t" anchorCtr="0">
            <a:normAutofit fontScale="92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  <a:defRPr/>
            </a:pPr>
            <a:r>
              <a:rPr lang="en-US" sz="1600" dirty="0">
                <a:latin typeface="Helvetica" pitchFamily="2" charset="0"/>
                <a:cs typeface="Calibri" panose="020F0502020204030204" pitchFamily="34" charset="0"/>
              </a:rPr>
              <a:t>Belfast</a:t>
            </a:r>
          </a:p>
        </p:txBody>
      </p:sp>
      <p:sp>
        <p:nvSpPr>
          <p:cNvPr id="32" name="Title 1">
            <a:extLst>
              <a:ext uri="{FF2B5EF4-FFF2-40B4-BE49-F238E27FC236}">
                <a16:creationId xmlns:a16="http://schemas.microsoft.com/office/drawing/2014/main" id="{C682093A-B761-F844-92F5-0ED2348FDDA1}"/>
              </a:ext>
            </a:extLst>
          </p:cNvPr>
          <p:cNvSpPr txBox="1">
            <a:spLocks/>
          </p:cNvSpPr>
          <p:nvPr/>
        </p:nvSpPr>
        <p:spPr>
          <a:xfrm>
            <a:off x="2265349" y="4064387"/>
            <a:ext cx="856489" cy="353206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vert="horz" lIns="91440" tIns="45720" rIns="91440" bIns="45720" rtlCol="0" anchor="t" anchorCtr="0">
            <a:normAutofit fontScale="92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  <a:defRPr/>
            </a:pPr>
            <a:r>
              <a:rPr lang="en-US" sz="1600" dirty="0">
                <a:latin typeface="Helvetica" pitchFamily="2" charset="0"/>
                <a:cs typeface="Calibri" panose="020F0502020204030204" pitchFamily="34" charset="0"/>
              </a:rPr>
              <a:t>Dublin</a:t>
            </a:r>
          </a:p>
        </p:txBody>
      </p:sp>
      <p:sp>
        <p:nvSpPr>
          <p:cNvPr id="33" name="Title 1">
            <a:extLst>
              <a:ext uri="{FF2B5EF4-FFF2-40B4-BE49-F238E27FC236}">
                <a16:creationId xmlns:a16="http://schemas.microsoft.com/office/drawing/2014/main" id="{275A0FC8-1324-7E45-9593-967C7FC1B673}"/>
              </a:ext>
            </a:extLst>
          </p:cNvPr>
          <p:cNvSpPr txBox="1">
            <a:spLocks/>
          </p:cNvSpPr>
          <p:nvPr/>
        </p:nvSpPr>
        <p:spPr>
          <a:xfrm>
            <a:off x="5726501" y="4896886"/>
            <a:ext cx="3160662" cy="172337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b" anchorCtr="0">
            <a:normAutofit fontScale="92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  <a:defRPr/>
            </a:pPr>
            <a:r>
              <a:rPr lang="en-US" sz="2800" dirty="0">
                <a:latin typeface="Helvetica" pitchFamily="2" charset="0"/>
                <a:cs typeface="Calibri" panose="020F0502020204030204" pitchFamily="34" charset="0"/>
              </a:rPr>
              <a:t>Which country do you live in? What is the capital city of your country?</a:t>
            </a:r>
          </a:p>
        </p:txBody>
      </p:sp>
      <p:sp>
        <p:nvSpPr>
          <p:cNvPr id="34" name="Title 1">
            <a:extLst>
              <a:ext uri="{FF2B5EF4-FFF2-40B4-BE49-F238E27FC236}">
                <a16:creationId xmlns:a16="http://schemas.microsoft.com/office/drawing/2014/main" id="{3C624328-7844-FB48-B2B4-41B76F831DB5}"/>
              </a:ext>
            </a:extLst>
          </p:cNvPr>
          <p:cNvSpPr txBox="1">
            <a:spLocks/>
          </p:cNvSpPr>
          <p:nvPr/>
        </p:nvSpPr>
        <p:spPr>
          <a:xfrm>
            <a:off x="5751167" y="1703286"/>
            <a:ext cx="3160662" cy="515656"/>
          </a:xfrm>
          <a:prstGeom prst="rect">
            <a:avLst/>
          </a:prstGeom>
          <a:solidFill>
            <a:srgbClr val="F58E80"/>
          </a:solidFill>
          <a:ln w="19050">
            <a:solidFill>
              <a:schemeClr val="tx1"/>
            </a:solidFill>
          </a:ln>
        </p:spPr>
        <p:txBody>
          <a:bodyPr vert="horz" lIns="91440" tIns="45720" rIns="91440" bIns="45720" rtlCol="0" anchor="t" anchorCtr="0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  <a:defRPr/>
            </a:pPr>
            <a:r>
              <a:rPr lang="en-US" sz="2400" dirty="0">
                <a:latin typeface="Helvetica" pitchFamily="2" charset="0"/>
                <a:cs typeface="Calibri" panose="020F0502020204030204" pitchFamily="34" charset="0"/>
              </a:rPr>
              <a:t>Cardiff</a:t>
            </a:r>
          </a:p>
        </p:txBody>
      </p:sp>
      <p:sp>
        <p:nvSpPr>
          <p:cNvPr id="35" name="Title 1">
            <a:extLst>
              <a:ext uri="{FF2B5EF4-FFF2-40B4-BE49-F238E27FC236}">
                <a16:creationId xmlns:a16="http://schemas.microsoft.com/office/drawing/2014/main" id="{36C4F99A-20F6-2F4D-A5F5-6B01B866BF74}"/>
              </a:ext>
            </a:extLst>
          </p:cNvPr>
          <p:cNvSpPr txBox="1">
            <a:spLocks/>
          </p:cNvSpPr>
          <p:nvPr/>
        </p:nvSpPr>
        <p:spPr>
          <a:xfrm>
            <a:off x="5737931" y="2352600"/>
            <a:ext cx="3160662" cy="515656"/>
          </a:xfrm>
          <a:prstGeom prst="rect">
            <a:avLst/>
          </a:prstGeom>
          <a:solidFill>
            <a:srgbClr val="F8DC95"/>
          </a:solidFill>
          <a:ln w="19050">
            <a:solidFill>
              <a:schemeClr val="tx1"/>
            </a:solidFill>
          </a:ln>
        </p:spPr>
        <p:txBody>
          <a:bodyPr vert="horz" lIns="91440" tIns="45720" rIns="91440" bIns="45720" rtlCol="0" anchor="t" anchorCtr="0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  <a:defRPr/>
            </a:pPr>
            <a:r>
              <a:rPr lang="en-US" sz="2400" dirty="0">
                <a:latin typeface="Helvetica" pitchFamily="2" charset="0"/>
                <a:cs typeface="Calibri" panose="020F0502020204030204" pitchFamily="34" charset="0"/>
              </a:rPr>
              <a:t>Belfast</a:t>
            </a:r>
          </a:p>
        </p:txBody>
      </p:sp>
      <p:sp>
        <p:nvSpPr>
          <p:cNvPr id="36" name="Title 1">
            <a:extLst>
              <a:ext uri="{FF2B5EF4-FFF2-40B4-BE49-F238E27FC236}">
                <a16:creationId xmlns:a16="http://schemas.microsoft.com/office/drawing/2014/main" id="{5E516A88-F252-A542-B42E-D906A1854175}"/>
              </a:ext>
            </a:extLst>
          </p:cNvPr>
          <p:cNvSpPr txBox="1">
            <a:spLocks/>
          </p:cNvSpPr>
          <p:nvPr/>
        </p:nvSpPr>
        <p:spPr>
          <a:xfrm>
            <a:off x="5739737" y="2998864"/>
            <a:ext cx="3160662" cy="515656"/>
          </a:xfrm>
          <a:prstGeom prst="rect">
            <a:avLst/>
          </a:prstGeom>
          <a:solidFill>
            <a:srgbClr val="FAC8D3"/>
          </a:solidFill>
          <a:ln w="19050">
            <a:solidFill>
              <a:schemeClr val="tx1"/>
            </a:solidFill>
          </a:ln>
        </p:spPr>
        <p:txBody>
          <a:bodyPr vert="horz" lIns="91440" tIns="45720" rIns="91440" bIns="45720" rtlCol="0" anchor="t" anchorCtr="0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  <a:defRPr/>
            </a:pPr>
            <a:r>
              <a:rPr lang="en-US" sz="2400" dirty="0">
                <a:latin typeface="Helvetica" pitchFamily="2" charset="0"/>
                <a:cs typeface="Calibri" panose="020F0502020204030204" pitchFamily="34" charset="0"/>
              </a:rPr>
              <a:t>London</a:t>
            </a:r>
          </a:p>
        </p:txBody>
      </p:sp>
      <p:sp>
        <p:nvSpPr>
          <p:cNvPr id="37" name="Title 1">
            <a:extLst>
              <a:ext uri="{FF2B5EF4-FFF2-40B4-BE49-F238E27FC236}">
                <a16:creationId xmlns:a16="http://schemas.microsoft.com/office/drawing/2014/main" id="{1B6A818C-5656-C747-89FB-F5746C3344D3}"/>
              </a:ext>
            </a:extLst>
          </p:cNvPr>
          <p:cNvSpPr txBox="1">
            <a:spLocks/>
          </p:cNvSpPr>
          <p:nvPr/>
        </p:nvSpPr>
        <p:spPr>
          <a:xfrm>
            <a:off x="5738737" y="3627731"/>
            <a:ext cx="3160662" cy="515656"/>
          </a:xfrm>
          <a:prstGeom prst="rect">
            <a:avLst/>
          </a:prstGeom>
          <a:solidFill>
            <a:srgbClr val="75CCE5"/>
          </a:solidFill>
          <a:ln w="19050">
            <a:solidFill>
              <a:schemeClr val="tx1"/>
            </a:solidFill>
          </a:ln>
        </p:spPr>
        <p:txBody>
          <a:bodyPr vert="horz" lIns="91440" tIns="45720" rIns="91440" bIns="45720" rtlCol="0" anchor="t" anchorCtr="0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  <a:defRPr/>
            </a:pPr>
            <a:r>
              <a:rPr lang="en-US" sz="2400" dirty="0">
                <a:latin typeface="Helvetica" pitchFamily="2" charset="0"/>
                <a:cs typeface="Calibri" panose="020F0502020204030204" pitchFamily="34" charset="0"/>
              </a:rPr>
              <a:t>Edinburgh</a:t>
            </a:r>
          </a:p>
        </p:txBody>
      </p:sp>
      <p:sp>
        <p:nvSpPr>
          <p:cNvPr id="38" name="Title 1">
            <a:extLst>
              <a:ext uri="{FF2B5EF4-FFF2-40B4-BE49-F238E27FC236}">
                <a16:creationId xmlns:a16="http://schemas.microsoft.com/office/drawing/2014/main" id="{F19DD31A-4C83-2146-8235-F09613503F54}"/>
              </a:ext>
            </a:extLst>
          </p:cNvPr>
          <p:cNvSpPr txBox="1">
            <a:spLocks/>
          </p:cNvSpPr>
          <p:nvPr/>
        </p:nvSpPr>
        <p:spPr>
          <a:xfrm>
            <a:off x="5733646" y="4261113"/>
            <a:ext cx="3160662" cy="515656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vert="horz" lIns="91440" tIns="45720" rIns="91440" bIns="45720" rtlCol="0" anchor="t" anchorCtr="0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  <a:defRPr/>
            </a:pPr>
            <a:r>
              <a:rPr lang="en-US" sz="2400" dirty="0">
                <a:latin typeface="Helvetica" pitchFamily="2" charset="0"/>
                <a:cs typeface="Calibri" panose="020F0502020204030204" pitchFamily="34" charset="0"/>
              </a:rPr>
              <a:t>Dublin</a:t>
            </a:r>
          </a:p>
        </p:txBody>
      </p:sp>
      <p:sp>
        <p:nvSpPr>
          <p:cNvPr id="39" name="Title 1">
            <a:extLst>
              <a:ext uri="{FF2B5EF4-FFF2-40B4-BE49-F238E27FC236}">
                <a16:creationId xmlns:a16="http://schemas.microsoft.com/office/drawing/2014/main" id="{7EB5ED30-1CA8-044F-951E-A40330ADFE42}"/>
              </a:ext>
            </a:extLst>
          </p:cNvPr>
          <p:cNvSpPr txBox="1">
            <a:spLocks/>
          </p:cNvSpPr>
          <p:nvPr/>
        </p:nvSpPr>
        <p:spPr>
          <a:xfrm>
            <a:off x="5751167" y="4275084"/>
            <a:ext cx="3160662" cy="515656"/>
          </a:xfrm>
          <a:prstGeom prst="rect">
            <a:avLst/>
          </a:prstGeom>
          <a:solidFill>
            <a:srgbClr val="ABC177"/>
          </a:solidFill>
          <a:ln w="19050">
            <a:solidFill>
              <a:schemeClr val="tx1"/>
            </a:solidFill>
          </a:ln>
        </p:spPr>
        <p:txBody>
          <a:bodyPr vert="horz" lIns="91440" tIns="45720" rIns="91440" bIns="45720" rtlCol="0" anchor="t" anchorCtr="0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  <a:defRPr/>
            </a:pPr>
            <a:r>
              <a:rPr lang="en-US" sz="2400" dirty="0">
                <a:latin typeface="Helvetica" pitchFamily="2" charset="0"/>
                <a:cs typeface="Calibri" panose="020F0502020204030204" pitchFamily="34" charset="0"/>
              </a:rPr>
              <a:t>Dublin</a:t>
            </a:r>
          </a:p>
        </p:txBody>
      </p:sp>
      <p:sp>
        <p:nvSpPr>
          <p:cNvPr id="40" name="Title 1">
            <a:extLst>
              <a:ext uri="{FF2B5EF4-FFF2-40B4-BE49-F238E27FC236}">
                <a16:creationId xmlns:a16="http://schemas.microsoft.com/office/drawing/2014/main" id="{BAD850FC-5C7D-0F49-AA89-018DEF8BFAEE}"/>
              </a:ext>
            </a:extLst>
          </p:cNvPr>
          <p:cNvSpPr txBox="1">
            <a:spLocks/>
          </p:cNvSpPr>
          <p:nvPr/>
        </p:nvSpPr>
        <p:spPr>
          <a:xfrm>
            <a:off x="3800855" y="4736768"/>
            <a:ext cx="969011" cy="353206"/>
          </a:xfrm>
          <a:prstGeom prst="rect">
            <a:avLst/>
          </a:prstGeom>
          <a:noFill/>
          <a:ln>
            <a:noFill/>
          </a:ln>
        </p:spPr>
        <p:txBody>
          <a:bodyPr vert="horz" lIns="36000" tIns="36000" rIns="36000" bIns="36000" rtlCol="0" anchor="t" anchorCtr="0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  <a:defRPr/>
            </a:pPr>
            <a:r>
              <a:rPr lang="en-US" sz="1600" b="1" dirty="0">
                <a:latin typeface="Helvetica" pitchFamily="2" charset="0"/>
                <a:cs typeface="Calibri" panose="020F0502020204030204" pitchFamily="34" charset="0"/>
              </a:rPr>
              <a:t>England</a:t>
            </a:r>
          </a:p>
        </p:txBody>
      </p:sp>
      <p:sp>
        <p:nvSpPr>
          <p:cNvPr id="41" name="Title 1">
            <a:extLst>
              <a:ext uri="{FF2B5EF4-FFF2-40B4-BE49-F238E27FC236}">
                <a16:creationId xmlns:a16="http://schemas.microsoft.com/office/drawing/2014/main" id="{29238799-AD0C-EB40-93A4-08FD88494CB4}"/>
              </a:ext>
            </a:extLst>
          </p:cNvPr>
          <p:cNvSpPr txBox="1">
            <a:spLocks/>
          </p:cNvSpPr>
          <p:nvPr/>
        </p:nvSpPr>
        <p:spPr>
          <a:xfrm>
            <a:off x="2695584" y="4655183"/>
            <a:ext cx="759576" cy="353206"/>
          </a:xfrm>
          <a:prstGeom prst="rect">
            <a:avLst/>
          </a:prstGeom>
          <a:noFill/>
          <a:ln>
            <a:noFill/>
          </a:ln>
        </p:spPr>
        <p:txBody>
          <a:bodyPr vert="horz" lIns="36000" tIns="36000" rIns="36000" bIns="36000" rtlCol="0" anchor="t" anchorCtr="0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  <a:defRPr/>
            </a:pPr>
            <a:r>
              <a:rPr lang="en-US" sz="1600" b="1" dirty="0">
                <a:latin typeface="Helvetica" pitchFamily="2" charset="0"/>
                <a:cs typeface="Calibri" panose="020F0502020204030204" pitchFamily="34" charset="0"/>
              </a:rPr>
              <a:t>Wales</a:t>
            </a:r>
          </a:p>
        </p:txBody>
      </p:sp>
      <p:sp>
        <p:nvSpPr>
          <p:cNvPr id="42" name="Title 1">
            <a:extLst>
              <a:ext uri="{FF2B5EF4-FFF2-40B4-BE49-F238E27FC236}">
                <a16:creationId xmlns:a16="http://schemas.microsoft.com/office/drawing/2014/main" id="{DDDEFB70-FE96-AE41-95EF-6FBAD3779F96}"/>
              </a:ext>
            </a:extLst>
          </p:cNvPr>
          <p:cNvSpPr txBox="1">
            <a:spLocks/>
          </p:cNvSpPr>
          <p:nvPr/>
        </p:nvSpPr>
        <p:spPr>
          <a:xfrm>
            <a:off x="2594795" y="1787561"/>
            <a:ext cx="1032757" cy="353206"/>
          </a:xfrm>
          <a:prstGeom prst="rect">
            <a:avLst/>
          </a:prstGeom>
          <a:noFill/>
          <a:ln>
            <a:noFill/>
          </a:ln>
        </p:spPr>
        <p:txBody>
          <a:bodyPr vert="horz" lIns="36000" tIns="36000" rIns="36000" bIns="36000" rtlCol="0" anchor="t" anchorCtr="0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  <a:defRPr/>
            </a:pPr>
            <a:r>
              <a:rPr lang="en-US" sz="1600" b="1" dirty="0">
                <a:latin typeface="Helvetica" pitchFamily="2" charset="0"/>
                <a:cs typeface="Calibri" panose="020F0502020204030204" pitchFamily="34" charset="0"/>
              </a:rPr>
              <a:t>Scotland</a:t>
            </a:r>
          </a:p>
        </p:txBody>
      </p:sp>
      <p:sp>
        <p:nvSpPr>
          <p:cNvPr id="43" name="Title 1">
            <a:extLst>
              <a:ext uri="{FF2B5EF4-FFF2-40B4-BE49-F238E27FC236}">
                <a16:creationId xmlns:a16="http://schemas.microsoft.com/office/drawing/2014/main" id="{9A40A20C-35D9-AA49-8C8F-4579DF2D63C0}"/>
              </a:ext>
            </a:extLst>
          </p:cNvPr>
          <p:cNvSpPr txBox="1">
            <a:spLocks/>
          </p:cNvSpPr>
          <p:nvPr/>
        </p:nvSpPr>
        <p:spPr>
          <a:xfrm>
            <a:off x="1808650" y="3158851"/>
            <a:ext cx="604273" cy="446021"/>
          </a:xfrm>
          <a:prstGeom prst="rect">
            <a:avLst/>
          </a:prstGeom>
          <a:noFill/>
          <a:ln>
            <a:noFill/>
          </a:ln>
        </p:spPr>
        <p:txBody>
          <a:bodyPr vert="horz" lIns="18000" tIns="18000" rIns="18000" bIns="36000" rtlCol="0" anchor="t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  <a:defRPr/>
            </a:pPr>
            <a:r>
              <a:rPr lang="en-US" sz="1000" b="1" dirty="0">
                <a:latin typeface="Helvetica" pitchFamily="2" charset="0"/>
                <a:cs typeface="Calibri" panose="020F0502020204030204" pitchFamily="34" charset="0"/>
              </a:rPr>
              <a:t>Northern </a:t>
            </a:r>
          </a:p>
          <a:p>
            <a:pPr>
              <a:lnSpc>
                <a:spcPct val="120000"/>
              </a:lnSpc>
              <a:defRPr/>
            </a:pPr>
            <a:r>
              <a:rPr lang="en-US" sz="1000" b="1" dirty="0">
                <a:latin typeface="Helvetica" pitchFamily="2" charset="0"/>
                <a:cs typeface="Calibri" panose="020F0502020204030204" pitchFamily="34" charset="0"/>
              </a:rPr>
              <a:t>Ireland</a:t>
            </a:r>
          </a:p>
        </p:txBody>
      </p:sp>
      <p:sp>
        <p:nvSpPr>
          <p:cNvPr id="44" name="Title 1">
            <a:extLst>
              <a:ext uri="{FF2B5EF4-FFF2-40B4-BE49-F238E27FC236}">
                <a16:creationId xmlns:a16="http://schemas.microsoft.com/office/drawing/2014/main" id="{CB78A32E-D044-A84B-885F-9C0592D25CD1}"/>
              </a:ext>
            </a:extLst>
          </p:cNvPr>
          <p:cNvSpPr txBox="1">
            <a:spLocks/>
          </p:cNvSpPr>
          <p:nvPr/>
        </p:nvSpPr>
        <p:spPr>
          <a:xfrm>
            <a:off x="1197457" y="3989990"/>
            <a:ext cx="936144" cy="549169"/>
          </a:xfrm>
          <a:prstGeom prst="rect">
            <a:avLst/>
          </a:prstGeom>
          <a:noFill/>
          <a:ln>
            <a:noFill/>
          </a:ln>
        </p:spPr>
        <p:txBody>
          <a:bodyPr vert="horz" lIns="36000" tIns="36000" rIns="36000" bIns="36000" rtlCol="0" anchor="t" anchorCtr="0">
            <a:normAutofit fontScale="92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  <a:defRPr/>
            </a:pPr>
            <a:r>
              <a:rPr lang="en-US" sz="1600" b="1" dirty="0">
                <a:latin typeface="Helvetica" pitchFamily="2" charset="0"/>
                <a:cs typeface="Calibri" panose="020F0502020204030204" pitchFamily="34" charset="0"/>
              </a:rPr>
              <a:t>Republic of Ireland</a:t>
            </a:r>
          </a:p>
        </p:txBody>
      </p:sp>
    </p:spTree>
    <p:extLst>
      <p:ext uri="{BB962C8B-B14F-4D97-AF65-F5344CB8AC3E}">
        <p14:creationId xmlns:p14="http://schemas.microsoft.com/office/powerpoint/2010/main" val="42345008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3A049513-40F3-EF42-B82C-16E2FB4F344C}"/>
              </a:ext>
            </a:extLst>
          </p:cNvPr>
          <p:cNvSpPr/>
          <p:nvPr/>
        </p:nvSpPr>
        <p:spPr>
          <a:xfrm>
            <a:off x="106136" y="122464"/>
            <a:ext cx="8931728" cy="6621236"/>
          </a:xfrm>
          <a:prstGeom prst="rect">
            <a:avLst/>
          </a:prstGeom>
          <a:solidFill>
            <a:srgbClr val="13135F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DD82522-8DE0-E847-988D-9F029AF99034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2171" y="237744"/>
            <a:ext cx="5392961" cy="6391656"/>
          </a:xfrm>
          <a:prstGeom prst="rect">
            <a:avLst/>
          </a:prstGeom>
        </p:spPr>
      </p:pic>
      <p:sp>
        <p:nvSpPr>
          <p:cNvPr id="34" name="Title 1">
            <a:extLst>
              <a:ext uri="{FF2B5EF4-FFF2-40B4-BE49-F238E27FC236}">
                <a16:creationId xmlns:a16="http://schemas.microsoft.com/office/drawing/2014/main" id="{DB5E7045-07AC-4949-BA03-660EC609124B}"/>
              </a:ext>
            </a:extLst>
          </p:cNvPr>
          <p:cNvSpPr txBox="1">
            <a:spLocks/>
          </p:cNvSpPr>
          <p:nvPr/>
        </p:nvSpPr>
        <p:spPr>
          <a:xfrm>
            <a:off x="4358313" y="2310652"/>
            <a:ext cx="886558" cy="63828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vert="horz" lIns="36000" tIns="36000" rIns="36000" bIns="36000" rtlCol="0" anchor="t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  <a:defRPr/>
            </a:pPr>
            <a:r>
              <a:rPr lang="en-US" sz="1600" dirty="0">
                <a:solidFill>
                  <a:srgbClr val="0070C0"/>
                </a:solidFill>
                <a:latin typeface="Helvetica" pitchFamily="2" charset="0"/>
              </a:rPr>
              <a:t>North Sea</a:t>
            </a:r>
          </a:p>
        </p:txBody>
      </p:sp>
      <p:sp>
        <p:nvSpPr>
          <p:cNvPr id="35" name="Title 1">
            <a:extLst>
              <a:ext uri="{FF2B5EF4-FFF2-40B4-BE49-F238E27FC236}">
                <a16:creationId xmlns:a16="http://schemas.microsoft.com/office/drawing/2014/main" id="{E176ADC6-5A1F-674D-A508-7CCB279DA5CE}"/>
              </a:ext>
            </a:extLst>
          </p:cNvPr>
          <p:cNvSpPr txBox="1">
            <a:spLocks/>
          </p:cNvSpPr>
          <p:nvPr/>
        </p:nvSpPr>
        <p:spPr>
          <a:xfrm>
            <a:off x="2304543" y="4111044"/>
            <a:ext cx="501016" cy="549169"/>
          </a:xfrm>
          <a:prstGeom prst="rect">
            <a:avLst/>
          </a:prstGeom>
          <a:noFill/>
          <a:ln>
            <a:noFill/>
          </a:ln>
        </p:spPr>
        <p:txBody>
          <a:bodyPr vert="horz" lIns="36000" tIns="36000" rIns="36000" bIns="36000" rtlCol="0" anchor="t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  <a:defRPr/>
            </a:pPr>
            <a:r>
              <a:rPr lang="en-US" sz="1400" dirty="0">
                <a:solidFill>
                  <a:srgbClr val="0070C0"/>
                </a:solidFill>
                <a:latin typeface="Helvetica" pitchFamily="2" charset="0"/>
              </a:rPr>
              <a:t>Irish </a:t>
            </a:r>
          </a:p>
          <a:p>
            <a:pPr>
              <a:lnSpc>
                <a:spcPct val="120000"/>
              </a:lnSpc>
              <a:defRPr/>
            </a:pPr>
            <a:r>
              <a:rPr lang="en-US" sz="1400" dirty="0">
                <a:solidFill>
                  <a:srgbClr val="0070C0"/>
                </a:solidFill>
                <a:latin typeface="Helvetica" pitchFamily="2" charset="0"/>
              </a:rPr>
              <a:t>Sea</a:t>
            </a:r>
          </a:p>
        </p:txBody>
      </p:sp>
      <p:sp>
        <p:nvSpPr>
          <p:cNvPr id="36" name="Title 1">
            <a:extLst>
              <a:ext uri="{FF2B5EF4-FFF2-40B4-BE49-F238E27FC236}">
                <a16:creationId xmlns:a16="http://schemas.microsoft.com/office/drawing/2014/main" id="{1D1BDF4E-CC95-E740-8806-FA8287B482FA}"/>
              </a:ext>
            </a:extLst>
          </p:cNvPr>
          <p:cNvSpPr txBox="1">
            <a:spLocks/>
          </p:cNvSpPr>
          <p:nvPr/>
        </p:nvSpPr>
        <p:spPr>
          <a:xfrm>
            <a:off x="3788102" y="6027321"/>
            <a:ext cx="1611671" cy="353206"/>
          </a:xfrm>
          <a:prstGeom prst="rect">
            <a:avLst/>
          </a:prstGeom>
          <a:noFill/>
          <a:ln>
            <a:noFill/>
          </a:ln>
        </p:spPr>
        <p:txBody>
          <a:bodyPr vert="horz" lIns="36000" tIns="36000" rIns="36000" bIns="3600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  <a:defRPr/>
            </a:pPr>
            <a:r>
              <a:rPr lang="en-US" sz="1500" dirty="0">
                <a:solidFill>
                  <a:srgbClr val="0070C0"/>
                </a:solidFill>
                <a:latin typeface="Helvetica" pitchFamily="2" charset="0"/>
              </a:rPr>
              <a:t>English Channel</a:t>
            </a:r>
          </a:p>
        </p:txBody>
      </p:sp>
      <p:sp>
        <p:nvSpPr>
          <p:cNvPr id="37" name="Title 1">
            <a:extLst>
              <a:ext uri="{FF2B5EF4-FFF2-40B4-BE49-F238E27FC236}">
                <a16:creationId xmlns:a16="http://schemas.microsoft.com/office/drawing/2014/main" id="{438232FF-0A92-4B4B-8BF6-B6966A335659}"/>
              </a:ext>
            </a:extLst>
          </p:cNvPr>
          <p:cNvSpPr txBox="1">
            <a:spLocks/>
          </p:cNvSpPr>
          <p:nvPr/>
        </p:nvSpPr>
        <p:spPr>
          <a:xfrm>
            <a:off x="331029" y="1816738"/>
            <a:ext cx="1160887" cy="638287"/>
          </a:xfrm>
          <a:prstGeom prst="rect">
            <a:avLst/>
          </a:prstGeom>
          <a:noFill/>
          <a:ln>
            <a:noFill/>
          </a:ln>
        </p:spPr>
        <p:txBody>
          <a:bodyPr vert="horz" lIns="36000" tIns="36000" rIns="36000" bIns="36000" rtlCol="0" anchor="t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  <a:defRPr/>
            </a:pPr>
            <a:r>
              <a:rPr lang="en-US" sz="1600" dirty="0">
                <a:solidFill>
                  <a:srgbClr val="0070C0"/>
                </a:solidFill>
                <a:latin typeface="Helvetica" pitchFamily="2" charset="0"/>
              </a:rPr>
              <a:t>Atlantic </a:t>
            </a:r>
          </a:p>
          <a:p>
            <a:pPr>
              <a:lnSpc>
                <a:spcPct val="120000"/>
              </a:lnSpc>
              <a:defRPr/>
            </a:pPr>
            <a:r>
              <a:rPr lang="en-US" sz="1600" dirty="0">
                <a:solidFill>
                  <a:srgbClr val="0070C0"/>
                </a:solidFill>
                <a:latin typeface="Helvetica" pitchFamily="2" charset="0"/>
              </a:rPr>
              <a:t>Ocean</a:t>
            </a:r>
          </a:p>
        </p:txBody>
      </p:sp>
      <p:sp>
        <p:nvSpPr>
          <p:cNvPr id="40" name="Title 1">
            <a:extLst>
              <a:ext uri="{FF2B5EF4-FFF2-40B4-BE49-F238E27FC236}">
                <a16:creationId xmlns:a16="http://schemas.microsoft.com/office/drawing/2014/main" id="{5D5AD003-70BF-CF45-BAAA-82F9440BAD41}"/>
              </a:ext>
            </a:extLst>
          </p:cNvPr>
          <p:cNvSpPr txBox="1">
            <a:spLocks/>
          </p:cNvSpPr>
          <p:nvPr/>
        </p:nvSpPr>
        <p:spPr>
          <a:xfrm>
            <a:off x="5738506" y="237744"/>
            <a:ext cx="3160662" cy="15341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defRPr/>
            </a:pPr>
            <a:r>
              <a:rPr lang="en-US" sz="2400" dirty="0">
                <a:latin typeface="Helvetica" pitchFamily="2" charset="0"/>
              </a:rPr>
              <a:t>There are four seas or oceans around the United Kingdom and Republic of Ireland.</a:t>
            </a:r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2037A13E-40EB-F747-88B5-1C80F67951B5}"/>
              </a:ext>
            </a:extLst>
          </p:cNvPr>
          <p:cNvSpPr txBox="1">
            <a:spLocks/>
          </p:cNvSpPr>
          <p:nvPr/>
        </p:nvSpPr>
        <p:spPr>
          <a:xfrm>
            <a:off x="5731248" y="1864614"/>
            <a:ext cx="3160662" cy="118719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defRPr/>
            </a:pPr>
            <a:r>
              <a:rPr lang="en-US" sz="2400" dirty="0">
                <a:latin typeface="Helvetica" pitchFamily="2" charset="0"/>
              </a:rPr>
              <a:t>What is the difference between a sea and an ocean?</a:t>
            </a:r>
          </a:p>
        </p:txBody>
      </p:sp>
      <p:sp>
        <p:nvSpPr>
          <p:cNvPr id="19" name="Title 1">
            <a:extLst>
              <a:ext uri="{FF2B5EF4-FFF2-40B4-BE49-F238E27FC236}">
                <a16:creationId xmlns:a16="http://schemas.microsoft.com/office/drawing/2014/main" id="{C717B3FC-3C70-3648-9386-F52AB6FA84A5}"/>
              </a:ext>
            </a:extLst>
          </p:cNvPr>
          <p:cNvSpPr txBox="1">
            <a:spLocks/>
          </p:cNvSpPr>
          <p:nvPr/>
        </p:nvSpPr>
        <p:spPr>
          <a:xfrm>
            <a:off x="3800855" y="4736768"/>
            <a:ext cx="969011" cy="353206"/>
          </a:xfrm>
          <a:prstGeom prst="rect">
            <a:avLst/>
          </a:prstGeom>
          <a:noFill/>
          <a:ln>
            <a:noFill/>
          </a:ln>
        </p:spPr>
        <p:txBody>
          <a:bodyPr vert="horz" lIns="36000" tIns="36000" rIns="36000" bIns="36000" rtlCol="0" anchor="t" anchorCtr="0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  <a:defRPr/>
            </a:pPr>
            <a:r>
              <a:rPr lang="en-US" sz="1600" b="1" dirty="0">
                <a:latin typeface="Helvetica" pitchFamily="2" charset="0"/>
              </a:rPr>
              <a:t>England</a:t>
            </a:r>
          </a:p>
        </p:txBody>
      </p:sp>
      <p:sp>
        <p:nvSpPr>
          <p:cNvPr id="20" name="Title 1">
            <a:extLst>
              <a:ext uri="{FF2B5EF4-FFF2-40B4-BE49-F238E27FC236}">
                <a16:creationId xmlns:a16="http://schemas.microsoft.com/office/drawing/2014/main" id="{DE031E1F-16C9-C748-B9F2-C0540C10003D}"/>
              </a:ext>
            </a:extLst>
          </p:cNvPr>
          <p:cNvSpPr txBox="1">
            <a:spLocks/>
          </p:cNvSpPr>
          <p:nvPr/>
        </p:nvSpPr>
        <p:spPr>
          <a:xfrm>
            <a:off x="2695584" y="4655183"/>
            <a:ext cx="759576" cy="353206"/>
          </a:xfrm>
          <a:prstGeom prst="rect">
            <a:avLst/>
          </a:prstGeom>
          <a:noFill/>
          <a:ln>
            <a:noFill/>
          </a:ln>
        </p:spPr>
        <p:txBody>
          <a:bodyPr vert="horz" lIns="36000" tIns="36000" rIns="36000" bIns="36000" rtlCol="0" anchor="t" anchorCtr="0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  <a:defRPr/>
            </a:pPr>
            <a:r>
              <a:rPr lang="en-US" sz="1600" b="1" dirty="0">
                <a:latin typeface="Helvetica" pitchFamily="2" charset="0"/>
              </a:rPr>
              <a:t>Wales</a:t>
            </a:r>
          </a:p>
        </p:txBody>
      </p:sp>
      <p:sp>
        <p:nvSpPr>
          <p:cNvPr id="21" name="Title 1">
            <a:extLst>
              <a:ext uri="{FF2B5EF4-FFF2-40B4-BE49-F238E27FC236}">
                <a16:creationId xmlns:a16="http://schemas.microsoft.com/office/drawing/2014/main" id="{644B60E9-569B-4040-9FCC-DD0E17C5AFB5}"/>
              </a:ext>
            </a:extLst>
          </p:cNvPr>
          <p:cNvSpPr txBox="1">
            <a:spLocks/>
          </p:cNvSpPr>
          <p:nvPr/>
        </p:nvSpPr>
        <p:spPr>
          <a:xfrm>
            <a:off x="2594795" y="1787561"/>
            <a:ext cx="1032757" cy="353206"/>
          </a:xfrm>
          <a:prstGeom prst="rect">
            <a:avLst/>
          </a:prstGeom>
          <a:noFill/>
          <a:ln>
            <a:noFill/>
          </a:ln>
        </p:spPr>
        <p:txBody>
          <a:bodyPr vert="horz" lIns="36000" tIns="36000" rIns="36000" bIns="36000" rtlCol="0" anchor="t" anchorCtr="0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  <a:defRPr/>
            </a:pPr>
            <a:r>
              <a:rPr lang="en-US" sz="1600" b="1" dirty="0">
                <a:latin typeface="Helvetica" pitchFamily="2" charset="0"/>
              </a:rPr>
              <a:t>Scotland</a:t>
            </a:r>
          </a:p>
        </p:txBody>
      </p:sp>
      <p:sp>
        <p:nvSpPr>
          <p:cNvPr id="22" name="Title 1">
            <a:extLst>
              <a:ext uri="{FF2B5EF4-FFF2-40B4-BE49-F238E27FC236}">
                <a16:creationId xmlns:a16="http://schemas.microsoft.com/office/drawing/2014/main" id="{3F244C18-EFD9-AB4F-8540-BDB13F949055}"/>
              </a:ext>
            </a:extLst>
          </p:cNvPr>
          <p:cNvSpPr txBox="1">
            <a:spLocks/>
          </p:cNvSpPr>
          <p:nvPr/>
        </p:nvSpPr>
        <p:spPr>
          <a:xfrm>
            <a:off x="1808650" y="3158851"/>
            <a:ext cx="604273" cy="446021"/>
          </a:xfrm>
          <a:prstGeom prst="rect">
            <a:avLst/>
          </a:prstGeom>
          <a:noFill/>
          <a:ln>
            <a:noFill/>
          </a:ln>
        </p:spPr>
        <p:txBody>
          <a:bodyPr vert="horz" lIns="18000" tIns="18000" rIns="18000" bIns="36000" rtlCol="0" anchor="t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  <a:defRPr/>
            </a:pPr>
            <a:r>
              <a:rPr lang="en-US" sz="1000" b="1" dirty="0">
                <a:latin typeface="Helvetica" pitchFamily="2" charset="0"/>
              </a:rPr>
              <a:t>Northern </a:t>
            </a:r>
          </a:p>
          <a:p>
            <a:pPr>
              <a:lnSpc>
                <a:spcPct val="120000"/>
              </a:lnSpc>
              <a:defRPr/>
            </a:pPr>
            <a:r>
              <a:rPr lang="en-US" sz="1000" b="1" dirty="0">
                <a:latin typeface="Helvetica" pitchFamily="2" charset="0"/>
              </a:rPr>
              <a:t>Ireland</a:t>
            </a:r>
          </a:p>
        </p:txBody>
      </p:sp>
      <p:sp>
        <p:nvSpPr>
          <p:cNvPr id="23" name="Title 1">
            <a:extLst>
              <a:ext uri="{FF2B5EF4-FFF2-40B4-BE49-F238E27FC236}">
                <a16:creationId xmlns:a16="http://schemas.microsoft.com/office/drawing/2014/main" id="{F4464CC5-0D77-684C-A3F6-B75D383FB6FD}"/>
              </a:ext>
            </a:extLst>
          </p:cNvPr>
          <p:cNvSpPr txBox="1">
            <a:spLocks/>
          </p:cNvSpPr>
          <p:nvPr/>
        </p:nvSpPr>
        <p:spPr>
          <a:xfrm>
            <a:off x="1197457" y="3989990"/>
            <a:ext cx="936144" cy="549169"/>
          </a:xfrm>
          <a:prstGeom prst="rect">
            <a:avLst/>
          </a:prstGeom>
          <a:noFill/>
          <a:ln>
            <a:noFill/>
          </a:ln>
        </p:spPr>
        <p:txBody>
          <a:bodyPr vert="horz" lIns="36000" tIns="36000" rIns="36000" bIns="36000" rtlCol="0" anchor="t" anchorCtr="0">
            <a:normAutofit fontScale="92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  <a:defRPr/>
            </a:pPr>
            <a:r>
              <a:rPr lang="en-US" sz="1600" b="1" dirty="0">
                <a:latin typeface="Helvetica" pitchFamily="2" charset="0"/>
              </a:rPr>
              <a:t>Republic of Ireland</a:t>
            </a:r>
          </a:p>
        </p:txBody>
      </p:sp>
    </p:spTree>
    <p:extLst>
      <p:ext uri="{BB962C8B-B14F-4D97-AF65-F5344CB8AC3E}">
        <p14:creationId xmlns:p14="http://schemas.microsoft.com/office/powerpoint/2010/main" val="29159915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5" grpId="0"/>
      <p:bldP spid="36" grpId="0"/>
      <p:bldP spid="37" grpId="0"/>
      <p:bldP spid="1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3A049513-40F3-EF42-B82C-16E2FB4F344C}"/>
              </a:ext>
            </a:extLst>
          </p:cNvPr>
          <p:cNvSpPr/>
          <p:nvPr/>
        </p:nvSpPr>
        <p:spPr>
          <a:xfrm>
            <a:off x="106136" y="122464"/>
            <a:ext cx="8931728" cy="6621236"/>
          </a:xfrm>
          <a:prstGeom prst="rect">
            <a:avLst/>
          </a:prstGeom>
          <a:solidFill>
            <a:srgbClr val="13135F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DD82522-8DE0-E847-988D-9F029AF99034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2171" y="237744"/>
            <a:ext cx="5392961" cy="6391656"/>
          </a:xfrm>
          <a:prstGeom prst="rect">
            <a:avLst/>
          </a:prstGeom>
        </p:spPr>
      </p:pic>
      <p:sp>
        <p:nvSpPr>
          <p:cNvPr id="34" name="Title 1">
            <a:extLst>
              <a:ext uri="{FF2B5EF4-FFF2-40B4-BE49-F238E27FC236}">
                <a16:creationId xmlns:a16="http://schemas.microsoft.com/office/drawing/2014/main" id="{DB5E7045-07AC-4949-BA03-660EC609124B}"/>
              </a:ext>
            </a:extLst>
          </p:cNvPr>
          <p:cNvSpPr txBox="1">
            <a:spLocks/>
          </p:cNvSpPr>
          <p:nvPr/>
        </p:nvSpPr>
        <p:spPr>
          <a:xfrm>
            <a:off x="4423627" y="2946330"/>
            <a:ext cx="886558" cy="63828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vert="horz" lIns="36000" tIns="36000" rIns="36000" bIns="36000" rtlCol="0" anchor="t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  <a:defRPr/>
            </a:pPr>
            <a:r>
              <a:rPr lang="en-US" sz="1600" dirty="0">
                <a:solidFill>
                  <a:srgbClr val="0070C0"/>
                </a:solidFill>
                <a:latin typeface="Helvetica" pitchFamily="2" charset="0"/>
              </a:rPr>
              <a:t>North Sea</a:t>
            </a:r>
          </a:p>
        </p:txBody>
      </p:sp>
      <p:sp>
        <p:nvSpPr>
          <p:cNvPr id="35" name="Title 1">
            <a:extLst>
              <a:ext uri="{FF2B5EF4-FFF2-40B4-BE49-F238E27FC236}">
                <a16:creationId xmlns:a16="http://schemas.microsoft.com/office/drawing/2014/main" id="{E176ADC6-5A1F-674D-A508-7CCB279DA5CE}"/>
              </a:ext>
            </a:extLst>
          </p:cNvPr>
          <p:cNvSpPr txBox="1">
            <a:spLocks/>
          </p:cNvSpPr>
          <p:nvPr/>
        </p:nvSpPr>
        <p:spPr>
          <a:xfrm>
            <a:off x="2212762" y="4469478"/>
            <a:ext cx="604273" cy="549169"/>
          </a:xfrm>
          <a:prstGeom prst="rect">
            <a:avLst/>
          </a:prstGeom>
          <a:noFill/>
          <a:ln>
            <a:noFill/>
          </a:ln>
        </p:spPr>
        <p:txBody>
          <a:bodyPr vert="horz" lIns="36000" tIns="36000" rIns="36000" bIns="36000" rtlCol="0" anchor="t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  <a:defRPr/>
            </a:pPr>
            <a:r>
              <a:rPr lang="en-US" sz="1400" dirty="0">
                <a:solidFill>
                  <a:srgbClr val="0070C0"/>
                </a:solidFill>
                <a:latin typeface="Helvetica" pitchFamily="2" charset="0"/>
              </a:rPr>
              <a:t>Irish </a:t>
            </a:r>
          </a:p>
          <a:p>
            <a:pPr>
              <a:lnSpc>
                <a:spcPct val="120000"/>
              </a:lnSpc>
              <a:defRPr/>
            </a:pPr>
            <a:r>
              <a:rPr lang="en-US" sz="1400" dirty="0">
                <a:solidFill>
                  <a:srgbClr val="0070C0"/>
                </a:solidFill>
                <a:latin typeface="Helvetica" pitchFamily="2" charset="0"/>
              </a:rPr>
              <a:t>Sea</a:t>
            </a:r>
          </a:p>
        </p:txBody>
      </p:sp>
      <p:sp>
        <p:nvSpPr>
          <p:cNvPr id="36" name="Title 1">
            <a:extLst>
              <a:ext uri="{FF2B5EF4-FFF2-40B4-BE49-F238E27FC236}">
                <a16:creationId xmlns:a16="http://schemas.microsoft.com/office/drawing/2014/main" id="{1D1BDF4E-CC95-E740-8806-FA8287B482FA}"/>
              </a:ext>
            </a:extLst>
          </p:cNvPr>
          <p:cNvSpPr txBox="1">
            <a:spLocks/>
          </p:cNvSpPr>
          <p:nvPr/>
        </p:nvSpPr>
        <p:spPr>
          <a:xfrm>
            <a:off x="3857679" y="5882021"/>
            <a:ext cx="1611671" cy="353206"/>
          </a:xfrm>
          <a:prstGeom prst="rect">
            <a:avLst/>
          </a:prstGeom>
          <a:noFill/>
          <a:ln>
            <a:noFill/>
          </a:ln>
        </p:spPr>
        <p:txBody>
          <a:bodyPr vert="horz" lIns="36000" tIns="36000" rIns="36000" bIns="3600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  <a:defRPr/>
            </a:pPr>
            <a:r>
              <a:rPr lang="en-US" sz="1500" dirty="0">
                <a:solidFill>
                  <a:srgbClr val="0070C0"/>
                </a:solidFill>
                <a:latin typeface="Helvetica" pitchFamily="2" charset="0"/>
              </a:rPr>
              <a:t>English Channel</a:t>
            </a:r>
          </a:p>
        </p:txBody>
      </p:sp>
      <p:sp>
        <p:nvSpPr>
          <p:cNvPr id="37" name="Title 1">
            <a:extLst>
              <a:ext uri="{FF2B5EF4-FFF2-40B4-BE49-F238E27FC236}">
                <a16:creationId xmlns:a16="http://schemas.microsoft.com/office/drawing/2014/main" id="{438232FF-0A92-4B4B-8BF6-B6966A335659}"/>
              </a:ext>
            </a:extLst>
          </p:cNvPr>
          <p:cNvSpPr txBox="1">
            <a:spLocks/>
          </p:cNvSpPr>
          <p:nvPr/>
        </p:nvSpPr>
        <p:spPr>
          <a:xfrm>
            <a:off x="331029" y="1816738"/>
            <a:ext cx="1160887" cy="638287"/>
          </a:xfrm>
          <a:prstGeom prst="rect">
            <a:avLst/>
          </a:prstGeom>
          <a:noFill/>
          <a:ln>
            <a:noFill/>
          </a:ln>
        </p:spPr>
        <p:txBody>
          <a:bodyPr vert="horz" lIns="36000" tIns="36000" rIns="36000" bIns="36000" rtlCol="0" anchor="t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  <a:defRPr/>
            </a:pPr>
            <a:r>
              <a:rPr lang="en-US" sz="1600" dirty="0">
                <a:solidFill>
                  <a:srgbClr val="0070C0"/>
                </a:solidFill>
                <a:latin typeface="Helvetica" pitchFamily="2" charset="0"/>
              </a:rPr>
              <a:t>Atlantic </a:t>
            </a:r>
          </a:p>
          <a:p>
            <a:pPr>
              <a:lnSpc>
                <a:spcPct val="120000"/>
              </a:lnSpc>
              <a:defRPr/>
            </a:pPr>
            <a:r>
              <a:rPr lang="en-US" sz="1600" dirty="0">
                <a:solidFill>
                  <a:srgbClr val="0070C0"/>
                </a:solidFill>
                <a:latin typeface="Helvetica" pitchFamily="2" charset="0"/>
              </a:rPr>
              <a:t>Ocean</a:t>
            </a:r>
          </a:p>
        </p:txBody>
      </p:sp>
      <p:sp>
        <p:nvSpPr>
          <p:cNvPr id="40" name="Title 1">
            <a:extLst>
              <a:ext uri="{FF2B5EF4-FFF2-40B4-BE49-F238E27FC236}">
                <a16:creationId xmlns:a16="http://schemas.microsoft.com/office/drawing/2014/main" id="{5D5AD003-70BF-CF45-BAAA-82F9440BAD41}"/>
              </a:ext>
            </a:extLst>
          </p:cNvPr>
          <p:cNvSpPr txBox="1">
            <a:spLocks/>
          </p:cNvSpPr>
          <p:nvPr/>
        </p:nvSpPr>
        <p:spPr>
          <a:xfrm>
            <a:off x="5738506" y="237744"/>
            <a:ext cx="3160662" cy="46842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defRPr/>
            </a:pPr>
            <a:r>
              <a:rPr lang="en-US" sz="2400" b="1" u="sng" dirty="0">
                <a:latin typeface="Helvetica" pitchFamily="2" charset="0"/>
              </a:rPr>
              <a:t>Memory Test</a:t>
            </a:r>
          </a:p>
        </p:txBody>
      </p:sp>
      <p:sp>
        <p:nvSpPr>
          <p:cNvPr id="19" name="Title 1">
            <a:extLst>
              <a:ext uri="{FF2B5EF4-FFF2-40B4-BE49-F238E27FC236}">
                <a16:creationId xmlns:a16="http://schemas.microsoft.com/office/drawing/2014/main" id="{C717B3FC-3C70-3648-9386-F52AB6FA84A5}"/>
              </a:ext>
            </a:extLst>
          </p:cNvPr>
          <p:cNvSpPr txBox="1">
            <a:spLocks/>
          </p:cNvSpPr>
          <p:nvPr/>
        </p:nvSpPr>
        <p:spPr>
          <a:xfrm>
            <a:off x="3800855" y="4736768"/>
            <a:ext cx="969011" cy="353206"/>
          </a:xfrm>
          <a:prstGeom prst="rect">
            <a:avLst/>
          </a:prstGeom>
          <a:noFill/>
          <a:ln>
            <a:noFill/>
          </a:ln>
        </p:spPr>
        <p:txBody>
          <a:bodyPr vert="horz" lIns="36000" tIns="36000" rIns="36000" bIns="36000" rtlCol="0" anchor="t" anchorCtr="0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  <a:defRPr/>
            </a:pPr>
            <a:r>
              <a:rPr lang="en-US" sz="1600" b="1" dirty="0">
                <a:latin typeface="Helvetica" pitchFamily="2" charset="0"/>
              </a:rPr>
              <a:t>E______</a:t>
            </a:r>
          </a:p>
        </p:txBody>
      </p:sp>
      <p:sp>
        <p:nvSpPr>
          <p:cNvPr id="20" name="Title 1">
            <a:extLst>
              <a:ext uri="{FF2B5EF4-FFF2-40B4-BE49-F238E27FC236}">
                <a16:creationId xmlns:a16="http://schemas.microsoft.com/office/drawing/2014/main" id="{DE031E1F-16C9-C748-B9F2-C0540C10003D}"/>
              </a:ext>
            </a:extLst>
          </p:cNvPr>
          <p:cNvSpPr txBox="1">
            <a:spLocks/>
          </p:cNvSpPr>
          <p:nvPr/>
        </p:nvSpPr>
        <p:spPr>
          <a:xfrm>
            <a:off x="2695584" y="4655183"/>
            <a:ext cx="759576" cy="353206"/>
          </a:xfrm>
          <a:prstGeom prst="rect">
            <a:avLst/>
          </a:prstGeom>
          <a:noFill/>
          <a:ln>
            <a:noFill/>
          </a:ln>
        </p:spPr>
        <p:txBody>
          <a:bodyPr vert="horz" lIns="36000" tIns="36000" rIns="36000" bIns="36000" rtlCol="0" anchor="t" anchorCtr="0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  <a:defRPr/>
            </a:pPr>
            <a:r>
              <a:rPr lang="en-US" sz="1600" b="1" dirty="0">
                <a:latin typeface="Helvetica" pitchFamily="2" charset="0"/>
              </a:rPr>
              <a:t>W____</a:t>
            </a:r>
          </a:p>
        </p:txBody>
      </p:sp>
      <p:sp>
        <p:nvSpPr>
          <p:cNvPr id="21" name="Title 1">
            <a:extLst>
              <a:ext uri="{FF2B5EF4-FFF2-40B4-BE49-F238E27FC236}">
                <a16:creationId xmlns:a16="http://schemas.microsoft.com/office/drawing/2014/main" id="{644B60E9-569B-4040-9FCC-DD0E17C5AFB5}"/>
              </a:ext>
            </a:extLst>
          </p:cNvPr>
          <p:cNvSpPr txBox="1">
            <a:spLocks/>
          </p:cNvSpPr>
          <p:nvPr/>
        </p:nvSpPr>
        <p:spPr>
          <a:xfrm>
            <a:off x="2594795" y="1787561"/>
            <a:ext cx="1032757" cy="353206"/>
          </a:xfrm>
          <a:prstGeom prst="rect">
            <a:avLst/>
          </a:prstGeom>
          <a:noFill/>
          <a:ln>
            <a:noFill/>
          </a:ln>
        </p:spPr>
        <p:txBody>
          <a:bodyPr vert="horz" lIns="36000" tIns="36000" rIns="36000" bIns="36000" rtlCol="0" anchor="t" anchorCtr="0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  <a:defRPr/>
            </a:pPr>
            <a:r>
              <a:rPr lang="en-US" sz="1600" b="1" dirty="0">
                <a:latin typeface="Helvetica" pitchFamily="2" charset="0"/>
              </a:rPr>
              <a:t>S_______</a:t>
            </a:r>
          </a:p>
        </p:txBody>
      </p:sp>
      <p:sp>
        <p:nvSpPr>
          <p:cNvPr id="22" name="Title 1">
            <a:extLst>
              <a:ext uri="{FF2B5EF4-FFF2-40B4-BE49-F238E27FC236}">
                <a16:creationId xmlns:a16="http://schemas.microsoft.com/office/drawing/2014/main" id="{3F244C18-EFD9-AB4F-8540-BDB13F949055}"/>
              </a:ext>
            </a:extLst>
          </p:cNvPr>
          <p:cNvSpPr txBox="1">
            <a:spLocks/>
          </p:cNvSpPr>
          <p:nvPr/>
        </p:nvSpPr>
        <p:spPr>
          <a:xfrm>
            <a:off x="1808650" y="3158851"/>
            <a:ext cx="604273" cy="446021"/>
          </a:xfrm>
          <a:prstGeom prst="rect">
            <a:avLst/>
          </a:prstGeom>
          <a:noFill/>
          <a:ln>
            <a:noFill/>
          </a:ln>
        </p:spPr>
        <p:txBody>
          <a:bodyPr vert="horz" lIns="18000" tIns="18000" rIns="18000" bIns="36000" rtlCol="0" anchor="t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  <a:defRPr/>
            </a:pPr>
            <a:r>
              <a:rPr lang="en-US" sz="1000" b="1" dirty="0">
                <a:latin typeface="Helvetica" pitchFamily="2" charset="0"/>
              </a:rPr>
              <a:t>N______</a:t>
            </a:r>
          </a:p>
          <a:p>
            <a:pPr>
              <a:lnSpc>
                <a:spcPct val="120000"/>
              </a:lnSpc>
              <a:defRPr/>
            </a:pPr>
            <a:r>
              <a:rPr lang="en-US" sz="1000" b="1" dirty="0">
                <a:latin typeface="Helvetica" pitchFamily="2" charset="0"/>
              </a:rPr>
              <a:t>I_____</a:t>
            </a:r>
          </a:p>
        </p:txBody>
      </p:sp>
      <p:sp>
        <p:nvSpPr>
          <p:cNvPr id="23" name="Title 1">
            <a:extLst>
              <a:ext uri="{FF2B5EF4-FFF2-40B4-BE49-F238E27FC236}">
                <a16:creationId xmlns:a16="http://schemas.microsoft.com/office/drawing/2014/main" id="{F4464CC5-0D77-684C-A3F6-B75D383FB6FD}"/>
              </a:ext>
            </a:extLst>
          </p:cNvPr>
          <p:cNvSpPr txBox="1">
            <a:spLocks/>
          </p:cNvSpPr>
          <p:nvPr/>
        </p:nvSpPr>
        <p:spPr>
          <a:xfrm>
            <a:off x="1197457" y="3989990"/>
            <a:ext cx="936144" cy="549169"/>
          </a:xfrm>
          <a:prstGeom prst="rect">
            <a:avLst/>
          </a:prstGeom>
          <a:noFill/>
          <a:ln>
            <a:noFill/>
          </a:ln>
        </p:spPr>
        <p:txBody>
          <a:bodyPr vert="horz" lIns="36000" tIns="36000" rIns="36000" bIns="36000" rtlCol="0" anchor="t" anchorCtr="0">
            <a:normAutofit fontScale="92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  <a:defRPr/>
            </a:pPr>
            <a:r>
              <a:rPr lang="en-US" sz="1600" b="1" dirty="0">
                <a:latin typeface="Helvetica" pitchFamily="2" charset="0"/>
              </a:rPr>
              <a:t>R______</a:t>
            </a:r>
          </a:p>
          <a:p>
            <a:pPr>
              <a:lnSpc>
                <a:spcPct val="120000"/>
              </a:lnSpc>
              <a:defRPr/>
            </a:pPr>
            <a:r>
              <a:rPr lang="en-US" sz="1600" b="1" dirty="0">
                <a:latin typeface="Helvetica" pitchFamily="2" charset="0"/>
              </a:rPr>
              <a:t>of I_____</a:t>
            </a:r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5CAB1C61-BCCB-6C40-A496-167A3FC9501A}"/>
              </a:ext>
            </a:extLst>
          </p:cNvPr>
          <p:cNvSpPr txBox="1">
            <a:spLocks/>
          </p:cNvSpPr>
          <p:nvPr/>
        </p:nvSpPr>
        <p:spPr>
          <a:xfrm>
            <a:off x="5738506" y="810886"/>
            <a:ext cx="3160662" cy="110844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defRPr/>
            </a:pPr>
            <a:r>
              <a:rPr lang="en-US" sz="2200" dirty="0">
                <a:solidFill>
                  <a:srgbClr val="002060"/>
                </a:solidFill>
                <a:latin typeface="Helvetica" pitchFamily="2" charset="0"/>
              </a:rPr>
              <a:t>What are the names of the four countries of the United Kingdom?</a:t>
            </a:r>
          </a:p>
        </p:txBody>
      </p:sp>
      <p:sp>
        <p:nvSpPr>
          <p:cNvPr id="17" name="Title 1">
            <a:extLst>
              <a:ext uri="{FF2B5EF4-FFF2-40B4-BE49-F238E27FC236}">
                <a16:creationId xmlns:a16="http://schemas.microsoft.com/office/drawing/2014/main" id="{E7F20ED1-86EF-1A49-AA14-AD9FFCEB1535}"/>
              </a:ext>
            </a:extLst>
          </p:cNvPr>
          <p:cNvSpPr txBox="1">
            <a:spLocks/>
          </p:cNvSpPr>
          <p:nvPr/>
        </p:nvSpPr>
        <p:spPr>
          <a:xfrm>
            <a:off x="3791801" y="4731674"/>
            <a:ext cx="969011" cy="353206"/>
          </a:xfrm>
          <a:prstGeom prst="rect">
            <a:avLst/>
          </a:prstGeom>
          <a:noFill/>
          <a:ln>
            <a:noFill/>
          </a:ln>
        </p:spPr>
        <p:txBody>
          <a:bodyPr vert="horz" lIns="36000" tIns="36000" rIns="36000" bIns="36000" rtlCol="0" anchor="t" anchorCtr="0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  <a:defRPr/>
            </a:pPr>
            <a:r>
              <a:rPr lang="en-US" sz="1600" b="1" dirty="0">
                <a:latin typeface="Helvetica" pitchFamily="2" charset="0"/>
                <a:cs typeface="Calibri" panose="020F0502020204030204" pitchFamily="34" charset="0"/>
              </a:rPr>
              <a:t>England</a:t>
            </a:r>
          </a:p>
        </p:txBody>
      </p:sp>
      <p:sp>
        <p:nvSpPr>
          <p:cNvPr id="24" name="Title 1">
            <a:extLst>
              <a:ext uri="{FF2B5EF4-FFF2-40B4-BE49-F238E27FC236}">
                <a16:creationId xmlns:a16="http://schemas.microsoft.com/office/drawing/2014/main" id="{7B147BA6-1594-1348-A790-C7FC8E0DEF92}"/>
              </a:ext>
            </a:extLst>
          </p:cNvPr>
          <p:cNvSpPr txBox="1">
            <a:spLocks/>
          </p:cNvSpPr>
          <p:nvPr/>
        </p:nvSpPr>
        <p:spPr>
          <a:xfrm>
            <a:off x="2668425" y="4655183"/>
            <a:ext cx="759576" cy="353206"/>
          </a:xfrm>
          <a:prstGeom prst="rect">
            <a:avLst/>
          </a:prstGeom>
          <a:noFill/>
          <a:ln>
            <a:noFill/>
          </a:ln>
        </p:spPr>
        <p:txBody>
          <a:bodyPr vert="horz" lIns="36000" tIns="36000" rIns="36000" bIns="36000" rtlCol="0" anchor="t" anchorCtr="0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  <a:defRPr/>
            </a:pPr>
            <a:r>
              <a:rPr lang="en-US" sz="1600" b="1" dirty="0">
                <a:latin typeface="Helvetica" pitchFamily="2" charset="0"/>
                <a:cs typeface="Calibri" panose="020F0502020204030204" pitchFamily="34" charset="0"/>
              </a:rPr>
              <a:t>Wales</a:t>
            </a:r>
          </a:p>
        </p:txBody>
      </p:sp>
      <p:sp>
        <p:nvSpPr>
          <p:cNvPr id="25" name="Title 1">
            <a:extLst>
              <a:ext uri="{FF2B5EF4-FFF2-40B4-BE49-F238E27FC236}">
                <a16:creationId xmlns:a16="http://schemas.microsoft.com/office/drawing/2014/main" id="{B71A2C29-F15A-254A-9F5A-3DDF4959CEC1}"/>
              </a:ext>
            </a:extLst>
          </p:cNvPr>
          <p:cNvSpPr txBox="1">
            <a:spLocks/>
          </p:cNvSpPr>
          <p:nvPr/>
        </p:nvSpPr>
        <p:spPr>
          <a:xfrm>
            <a:off x="2558993" y="1787561"/>
            <a:ext cx="1032757" cy="353206"/>
          </a:xfrm>
          <a:prstGeom prst="rect">
            <a:avLst/>
          </a:prstGeom>
          <a:noFill/>
          <a:ln>
            <a:noFill/>
          </a:ln>
        </p:spPr>
        <p:txBody>
          <a:bodyPr vert="horz" lIns="36000" tIns="36000" rIns="36000" bIns="36000" rtlCol="0" anchor="t" anchorCtr="0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  <a:defRPr/>
            </a:pPr>
            <a:r>
              <a:rPr lang="en-US" sz="1600" b="1" dirty="0">
                <a:latin typeface="Helvetica" pitchFamily="2" charset="0"/>
                <a:cs typeface="Calibri" panose="020F0502020204030204" pitchFamily="34" charset="0"/>
              </a:rPr>
              <a:t>Scotland</a:t>
            </a:r>
          </a:p>
        </p:txBody>
      </p:sp>
      <p:sp>
        <p:nvSpPr>
          <p:cNvPr id="26" name="Title 1">
            <a:extLst>
              <a:ext uri="{FF2B5EF4-FFF2-40B4-BE49-F238E27FC236}">
                <a16:creationId xmlns:a16="http://schemas.microsoft.com/office/drawing/2014/main" id="{FD11F650-D64C-4446-8860-3BB2669837D6}"/>
              </a:ext>
            </a:extLst>
          </p:cNvPr>
          <p:cNvSpPr txBox="1">
            <a:spLocks/>
          </p:cNvSpPr>
          <p:nvPr/>
        </p:nvSpPr>
        <p:spPr>
          <a:xfrm>
            <a:off x="1822411" y="3158850"/>
            <a:ext cx="604273" cy="446021"/>
          </a:xfrm>
          <a:prstGeom prst="rect">
            <a:avLst/>
          </a:prstGeom>
          <a:noFill/>
          <a:ln>
            <a:noFill/>
          </a:ln>
        </p:spPr>
        <p:txBody>
          <a:bodyPr vert="horz" lIns="18000" tIns="18000" rIns="18000" bIns="36000" rtlCol="0" anchor="t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  <a:defRPr/>
            </a:pPr>
            <a:r>
              <a:rPr lang="en-US" sz="1000" b="1" dirty="0">
                <a:latin typeface="Helvetica" pitchFamily="2" charset="0"/>
                <a:cs typeface="Calibri" panose="020F0502020204030204" pitchFamily="34" charset="0"/>
              </a:rPr>
              <a:t>Northern </a:t>
            </a:r>
          </a:p>
          <a:p>
            <a:pPr>
              <a:lnSpc>
                <a:spcPct val="120000"/>
              </a:lnSpc>
              <a:defRPr/>
            </a:pPr>
            <a:r>
              <a:rPr lang="en-US" sz="1000" b="1" dirty="0">
                <a:latin typeface="Helvetica" pitchFamily="2" charset="0"/>
                <a:cs typeface="Calibri" panose="020F0502020204030204" pitchFamily="34" charset="0"/>
              </a:rPr>
              <a:t>Ireland</a:t>
            </a:r>
          </a:p>
        </p:txBody>
      </p:sp>
      <p:sp>
        <p:nvSpPr>
          <p:cNvPr id="27" name="Title 1">
            <a:extLst>
              <a:ext uri="{FF2B5EF4-FFF2-40B4-BE49-F238E27FC236}">
                <a16:creationId xmlns:a16="http://schemas.microsoft.com/office/drawing/2014/main" id="{19918F15-0343-C946-A4EE-3874FA2D7396}"/>
              </a:ext>
            </a:extLst>
          </p:cNvPr>
          <p:cNvSpPr txBox="1">
            <a:spLocks/>
          </p:cNvSpPr>
          <p:nvPr/>
        </p:nvSpPr>
        <p:spPr>
          <a:xfrm>
            <a:off x="5738506" y="2041789"/>
            <a:ext cx="3160662" cy="110844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defRPr/>
            </a:pPr>
            <a:r>
              <a:rPr lang="en-US" sz="2200" dirty="0">
                <a:solidFill>
                  <a:srgbClr val="00B050"/>
                </a:solidFill>
                <a:latin typeface="Helvetica" pitchFamily="2" charset="0"/>
              </a:rPr>
              <a:t>What is the name of the country which is not part of the UK?</a:t>
            </a:r>
          </a:p>
        </p:txBody>
      </p:sp>
      <p:sp>
        <p:nvSpPr>
          <p:cNvPr id="28" name="Title 1">
            <a:extLst>
              <a:ext uri="{FF2B5EF4-FFF2-40B4-BE49-F238E27FC236}">
                <a16:creationId xmlns:a16="http://schemas.microsoft.com/office/drawing/2014/main" id="{E006FAFD-14DF-B343-8FFA-5EF381D56B8D}"/>
              </a:ext>
            </a:extLst>
          </p:cNvPr>
          <p:cNvSpPr txBox="1">
            <a:spLocks/>
          </p:cNvSpPr>
          <p:nvPr/>
        </p:nvSpPr>
        <p:spPr>
          <a:xfrm>
            <a:off x="1215563" y="3989989"/>
            <a:ext cx="936144" cy="549169"/>
          </a:xfrm>
          <a:prstGeom prst="rect">
            <a:avLst/>
          </a:prstGeom>
          <a:noFill/>
          <a:ln>
            <a:noFill/>
          </a:ln>
        </p:spPr>
        <p:txBody>
          <a:bodyPr vert="horz" lIns="36000" tIns="36000" rIns="36000" bIns="36000" rtlCol="0" anchor="t" anchorCtr="0">
            <a:normAutofit fontScale="92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  <a:defRPr/>
            </a:pPr>
            <a:r>
              <a:rPr lang="en-US" sz="1600" b="1" dirty="0">
                <a:latin typeface="Helvetica" pitchFamily="2" charset="0"/>
              </a:rPr>
              <a:t>Republic of Ireland</a:t>
            </a:r>
          </a:p>
        </p:txBody>
      </p:sp>
      <p:sp>
        <p:nvSpPr>
          <p:cNvPr id="29" name="Title 1">
            <a:extLst>
              <a:ext uri="{FF2B5EF4-FFF2-40B4-BE49-F238E27FC236}">
                <a16:creationId xmlns:a16="http://schemas.microsoft.com/office/drawing/2014/main" id="{C081E686-7447-124F-B2CB-F52B74CD3561}"/>
              </a:ext>
            </a:extLst>
          </p:cNvPr>
          <p:cNvSpPr txBox="1">
            <a:spLocks/>
          </p:cNvSpPr>
          <p:nvPr/>
        </p:nvSpPr>
        <p:spPr>
          <a:xfrm>
            <a:off x="5738506" y="3272692"/>
            <a:ext cx="3160662" cy="110844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defRPr/>
            </a:pPr>
            <a:r>
              <a:rPr lang="en-US" sz="2200" dirty="0">
                <a:solidFill>
                  <a:srgbClr val="7030A0"/>
                </a:solidFill>
                <a:latin typeface="Helvetica" pitchFamily="2" charset="0"/>
              </a:rPr>
              <a:t>What are the names of the capital cities of the UK and Ireland?</a:t>
            </a:r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9ED29AB0-9C51-424C-86B4-E1DA1704249D}"/>
              </a:ext>
            </a:extLst>
          </p:cNvPr>
          <p:cNvSpPr/>
          <p:nvPr/>
        </p:nvSpPr>
        <p:spPr>
          <a:xfrm>
            <a:off x="4551277" y="5304709"/>
            <a:ext cx="72000" cy="72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Helvetica" pitchFamily="2" charset="0"/>
              <a:cs typeface="Calibri" panose="020F0502020204030204" pitchFamily="34" charset="0"/>
            </a:endParaRPr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52CA5C46-44EE-804E-AE58-A4A4F7896F49}"/>
              </a:ext>
            </a:extLst>
          </p:cNvPr>
          <p:cNvSpPr/>
          <p:nvPr/>
        </p:nvSpPr>
        <p:spPr>
          <a:xfrm>
            <a:off x="3385081" y="2598006"/>
            <a:ext cx="72000" cy="72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Helvetica" pitchFamily="2" charset="0"/>
              <a:cs typeface="Calibri" panose="020F0502020204030204" pitchFamily="34" charset="0"/>
            </a:endParaRPr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32412BA2-511C-7846-9F61-37DF31E04EF3}"/>
              </a:ext>
            </a:extLst>
          </p:cNvPr>
          <p:cNvSpPr/>
          <p:nvPr/>
        </p:nvSpPr>
        <p:spPr>
          <a:xfrm>
            <a:off x="3348181" y="5395291"/>
            <a:ext cx="72000" cy="72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Helvetica" pitchFamily="2" charset="0"/>
              <a:cs typeface="Calibri" panose="020F0502020204030204" pitchFamily="34" charset="0"/>
            </a:endParaRPr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E4F6BC02-06E9-D34B-A5EB-E7B3EFA64EA0}"/>
              </a:ext>
            </a:extLst>
          </p:cNvPr>
          <p:cNvSpPr/>
          <p:nvPr/>
        </p:nvSpPr>
        <p:spPr>
          <a:xfrm>
            <a:off x="2132435" y="4206228"/>
            <a:ext cx="72000" cy="72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Helvetica" pitchFamily="2" charset="0"/>
              <a:cs typeface="Calibri" panose="020F0502020204030204" pitchFamily="34" charset="0"/>
            </a:endParaRPr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E18BB329-140A-7E4B-92B7-E7B623D446D3}"/>
              </a:ext>
            </a:extLst>
          </p:cNvPr>
          <p:cNvSpPr/>
          <p:nvPr/>
        </p:nvSpPr>
        <p:spPr>
          <a:xfrm>
            <a:off x="2352054" y="3447972"/>
            <a:ext cx="72000" cy="72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Helvetica" pitchFamily="2" charset="0"/>
              <a:cs typeface="Calibri" panose="020F0502020204030204" pitchFamily="34" charset="0"/>
            </a:endParaRPr>
          </a:p>
        </p:txBody>
      </p:sp>
      <p:sp>
        <p:nvSpPr>
          <p:cNvPr id="45" name="Title 1">
            <a:extLst>
              <a:ext uri="{FF2B5EF4-FFF2-40B4-BE49-F238E27FC236}">
                <a16:creationId xmlns:a16="http://schemas.microsoft.com/office/drawing/2014/main" id="{2226028D-A956-B445-B4FC-73413CD91800}"/>
              </a:ext>
            </a:extLst>
          </p:cNvPr>
          <p:cNvSpPr txBox="1">
            <a:spLocks/>
          </p:cNvSpPr>
          <p:nvPr/>
        </p:nvSpPr>
        <p:spPr>
          <a:xfrm>
            <a:off x="3522121" y="2460449"/>
            <a:ext cx="1122176" cy="353206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vert="horz" lIns="91440" tIns="45720" rIns="91440" bIns="45720" rtlCol="0" anchor="t" anchorCtr="0">
            <a:normAutofit fontScale="92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  <a:defRPr/>
            </a:pPr>
            <a:r>
              <a:rPr lang="en-US" sz="1600" dirty="0">
                <a:latin typeface="Helvetica" pitchFamily="2" charset="0"/>
                <a:cs typeface="Calibri" panose="020F0502020204030204" pitchFamily="34" charset="0"/>
              </a:rPr>
              <a:t>E_______</a:t>
            </a:r>
          </a:p>
        </p:txBody>
      </p:sp>
      <p:sp>
        <p:nvSpPr>
          <p:cNvPr id="46" name="Title 1">
            <a:extLst>
              <a:ext uri="{FF2B5EF4-FFF2-40B4-BE49-F238E27FC236}">
                <a16:creationId xmlns:a16="http://schemas.microsoft.com/office/drawing/2014/main" id="{A7492243-5936-434C-A933-6453CBF3D8F9}"/>
              </a:ext>
            </a:extLst>
          </p:cNvPr>
          <p:cNvSpPr txBox="1">
            <a:spLocks/>
          </p:cNvSpPr>
          <p:nvPr/>
        </p:nvSpPr>
        <p:spPr>
          <a:xfrm>
            <a:off x="2465981" y="3306089"/>
            <a:ext cx="856489" cy="353206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vert="horz" lIns="91440" tIns="45720" rIns="91440" bIns="45720" rtlCol="0" anchor="t" anchorCtr="0">
            <a:normAutofit fontScale="92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  <a:defRPr/>
            </a:pPr>
            <a:r>
              <a:rPr lang="en-US" sz="1600" dirty="0">
                <a:latin typeface="Helvetica" pitchFamily="2" charset="0"/>
                <a:cs typeface="Calibri" panose="020F0502020204030204" pitchFamily="34" charset="0"/>
              </a:rPr>
              <a:t>B_____</a:t>
            </a:r>
          </a:p>
        </p:txBody>
      </p:sp>
      <p:sp>
        <p:nvSpPr>
          <p:cNvPr id="47" name="Title 1">
            <a:extLst>
              <a:ext uri="{FF2B5EF4-FFF2-40B4-BE49-F238E27FC236}">
                <a16:creationId xmlns:a16="http://schemas.microsoft.com/office/drawing/2014/main" id="{094B37D5-A552-564B-8F37-1659B88534C3}"/>
              </a:ext>
            </a:extLst>
          </p:cNvPr>
          <p:cNvSpPr txBox="1">
            <a:spLocks/>
          </p:cNvSpPr>
          <p:nvPr/>
        </p:nvSpPr>
        <p:spPr>
          <a:xfrm>
            <a:off x="2265349" y="4064387"/>
            <a:ext cx="856489" cy="353206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vert="horz" lIns="91440" tIns="45720" rIns="91440" bIns="45720" rtlCol="0" anchor="t" anchorCtr="0">
            <a:normAutofit fontScale="92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  <a:defRPr/>
            </a:pPr>
            <a:r>
              <a:rPr lang="en-US" sz="1600" dirty="0">
                <a:latin typeface="Helvetica" pitchFamily="2" charset="0"/>
                <a:cs typeface="Calibri" panose="020F0502020204030204" pitchFamily="34" charset="0"/>
              </a:rPr>
              <a:t>D____</a:t>
            </a:r>
          </a:p>
        </p:txBody>
      </p:sp>
      <p:sp>
        <p:nvSpPr>
          <p:cNvPr id="48" name="Title 1">
            <a:extLst>
              <a:ext uri="{FF2B5EF4-FFF2-40B4-BE49-F238E27FC236}">
                <a16:creationId xmlns:a16="http://schemas.microsoft.com/office/drawing/2014/main" id="{7589F566-4623-1845-B9FE-838223B63749}"/>
              </a:ext>
            </a:extLst>
          </p:cNvPr>
          <p:cNvSpPr txBox="1">
            <a:spLocks/>
          </p:cNvSpPr>
          <p:nvPr/>
        </p:nvSpPr>
        <p:spPr>
          <a:xfrm>
            <a:off x="2412056" y="5254688"/>
            <a:ext cx="891986" cy="353206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vert="horz" lIns="91440" tIns="45720" rIns="91440" bIns="45720" rtlCol="0" anchor="t" anchorCtr="0">
            <a:normAutofit fontScale="92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  <a:defRPr/>
            </a:pPr>
            <a:r>
              <a:rPr lang="en-US" sz="1600" dirty="0">
                <a:latin typeface="Helvetica" pitchFamily="2" charset="0"/>
                <a:cs typeface="Calibri" panose="020F0502020204030204" pitchFamily="34" charset="0"/>
              </a:rPr>
              <a:t>C_____</a:t>
            </a:r>
          </a:p>
        </p:txBody>
      </p:sp>
      <p:sp>
        <p:nvSpPr>
          <p:cNvPr id="49" name="Title 1">
            <a:extLst>
              <a:ext uri="{FF2B5EF4-FFF2-40B4-BE49-F238E27FC236}">
                <a16:creationId xmlns:a16="http://schemas.microsoft.com/office/drawing/2014/main" id="{2A164241-345E-BC44-9BE3-22B04B107969}"/>
              </a:ext>
            </a:extLst>
          </p:cNvPr>
          <p:cNvSpPr txBox="1">
            <a:spLocks/>
          </p:cNvSpPr>
          <p:nvPr/>
        </p:nvSpPr>
        <p:spPr>
          <a:xfrm>
            <a:off x="4687610" y="5164106"/>
            <a:ext cx="886559" cy="353206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vert="horz" lIns="91440" tIns="45720" rIns="91440" bIns="45720" rtlCol="0" anchor="t" anchorCtr="0">
            <a:normAutofit fontScale="92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  <a:defRPr/>
            </a:pPr>
            <a:r>
              <a:rPr lang="en-US" sz="1600" dirty="0">
                <a:latin typeface="Helvetica" pitchFamily="2" charset="0"/>
                <a:cs typeface="Calibri" panose="020F0502020204030204" pitchFamily="34" charset="0"/>
              </a:rPr>
              <a:t>L_____</a:t>
            </a:r>
          </a:p>
        </p:txBody>
      </p:sp>
      <p:sp>
        <p:nvSpPr>
          <p:cNvPr id="30" name="Title 1">
            <a:extLst>
              <a:ext uri="{FF2B5EF4-FFF2-40B4-BE49-F238E27FC236}">
                <a16:creationId xmlns:a16="http://schemas.microsoft.com/office/drawing/2014/main" id="{2D089D46-212B-3C4B-969B-1145AAB94A1B}"/>
              </a:ext>
            </a:extLst>
          </p:cNvPr>
          <p:cNvSpPr txBox="1">
            <a:spLocks/>
          </p:cNvSpPr>
          <p:nvPr/>
        </p:nvSpPr>
        <p:spPr>
          <a:xfrm>
            <a:off x="4687610" y="5164106"/>
            <a:ext cx="886559" cy="353206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vert="horz" lIns="91440" tIns="45720" rIns="91440" bIns="45720" rtlCol="0" anchor="t" anchorCtr="0">
            <a:normAutofit fontScale="92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  <a:defRPr/>
            </a:pPr>
            <a:r>
              <a:rPr lang="en-US" sz="1600" dirty="0">
                <a:latin typeface="Helvetica" pitchFamily="2" charset="0"/>
                <a:cs typeface="Calibri" panose="020F0502020204030204" pitchFamily="34" charset="0"/>
              </a:rPr>
              <a:t>London</a:t>
            </a:r>
          </a:p>
        </p:txBody>
      </p:sp>
      <p:sp>
        <p:nvSpPr>
          <p:cNvPr id="31" name="Title 1">
            <a:extLst>
              <a:ext uri="{FF2B5EF4-FFF2-40B4-BE49-F238E27FC236}">
                <a16:creationId xmlns:a16="http://schemas.microsoft.com/office/drawing/2014/main" id="{2B4BB81D-C5D2-724A-931D-394CF28BCE48}"/>
              </a:ext>
            </a:extLst>
          </p:cNvPr>
          <p:cNvSpPr txBox="1">
            <a:spLocks/>
          </p:cNvSpPr>
          <p:nvPr/>
        </p:nvSpPr>
        <p:spPr>
          <a:xfrm>
            <a:off x="3522121" y="2455025"/>
            <a:ext cx="1122176" cy="364298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vert="horz" lIns="91440" tIns="45720" rIns="91440" bIns="45720" rtlCol="0" anchor="t" anchorCtr="0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  <a:defRPr/>
            </a:pPr>
            <a:r>
              <a:rPr lang="en-US" sz="1600" dirty="0">
                <a:latin typeface="Helvetica" pitchFamily="2" charset="0"/>
                <a:cs typeface="Calibri" panose="020F0502020204030204" pitchFamily="34" charset="0"/>
              </a:rPr>
              <a:t>Edinburgh</a:t>
            </a:r>
          </a:p>
        </p:txBody>
      </p:sp>
      <p:sp>
        <p:nvSpPr>
          <p:cNvPr id="32" name="Title 1">
            <a:extLst>
              <a:ext uri="{FF2B5EF4-FFF2-40B4-BE49-F238E27FC236}">
                <a16:creationId xmlns:a16="http://schemas.microsoft.com/office/drawing/2014/main" id="{E06AC27F-CFEF-0741-975F-84C3EB5F2D24}"/>
              </a:ext>
            </a:extLst>
          </p:cNvPr>
          <p:cNvSpPr txBox="1">
            <a:spLocks/>
          </p:cNvSpPr>
          <p:nvPr/>
        </p:nvSpPr>
        <p:spPr>
          <a:xfrm>
            <a:off x="2412056" y="5254688"/>
            <a:ext cx="891986" cy="353206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vert="horz" lIns="91440" tIns="45720" rIns="91440" bIns="45720" rtlCol="0" anchor="t" anchorCtr="0">
            <a:normAutofit fontScale="92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  <a:defRPr/>
            </a:pPr>
            <a:r>
              <a:rPr lang="en-US" sz="1600" dirty="0">
                <a:latin typeface="Helvetica" pitchFamily="2" charset="0"/>
                <a:cs typeface="Calibri" panose="020F0502020204030204" pitchFamily="34" charset="0"/>
              </a:rPr>
              <a:t>Cardiff</a:t>
            </a:r>
          </a:p>
        </p:txBody>
      </p:sp>
      <p:sp>
        <p:nvSpPr>
          <p:cNvPr id="33" name="Title 1">
            <a:extLst>
              <a:ext uri="{FF2B5EF4-FFF2-40B4-BE49-F238E27FC236}">
                <a16:creationId xmlns:a16="http://schemas.microsoft.com/office/drawing/2014/main" id="{FB64B040-F0B8-F245-8EF5-B44AA7208972}"/>
              </a:ext>
            </a:extLst>
          </p:cNvPr>
          <p:cNvSpPr txBox="1">
            <a:spLocks/>
          </p:cNvSpPr>
          <p:nvPr/>
        </p:nvSpPr>
        <p:spPr>
          <a:xfrm>
            <a:off x="2465981" y="3306089"/>
            <a:ext cx="856489" cy="353206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vert="horz" lIns="91440" tIns="45720" rIns="91440" bIns="45720" rtlCol="0" anchor="t" anchorCtr="0">
            <a:normAutofit fontScale="92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  <a:defRPr/>
            </a:pPr>
            <a:r>
              <a:rPr lang="en-US" sz="1600" dirty="0">
                <a:latin typeface="Helvetica" pitchFamily="2" charset="0"/>
                <a:cs typeface="Calibri" panose="020F0502020204030204" pitchFamily="34" charset="0"/>
              </a:rPr>
              <a:t>Belfast</a:t>
            </a:r>
          </a:p>
        </p:txBody>
      </p:sp>
      <p:sp>
        <p:nvSpPr>
          <p:cNvPr id="38" name="Title 1">
            <a:extLst>
              <a:ext uri="{FF2B5EF4-FFF2-40B4-BE49-F238E27FC236}">
                <a16:creationId xmlns:a16="http://schemas.microsoft.com/office/drawing/2014/main" id="{55073B0C-7F38-404A-8163-C113F73A0D9F}"/>
              </a:ext>
            </a:extLst>
          </p:cNvPr>
          <p:cNvSpPr txBox="1">
            <a:spLocks/>
          </p:cNvSpPr>
          <p:nvPr/>
        </p:nvSpPr>
        <p:spPr>
          <a:xfrm>
            <a:off x="2265349" y="4064387"/>
            <a:ext cx="856489" cy="353206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vert="horz" lIns="91440" tIns="45720" rIns="91440" bIns="45720" rtlCol="0" anchor="t" anchorCtr="0">
            <a:normAutofit fontScale="92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  <a:defRPr/>
            </a:pPr>
            <a:r>
              <a:rPr lang="en-US" sz="1600" dirty="0">
                <a:latin typeface="Helvetica" pitchFamily="2" charset="0"/>
                <a:cs typeface="Calibri" panose="020F0502020204030204" pitchFamily="34" charset="0"/>
              </a:rPr>
              <a:t>Dublin</a:t>
            </a:r>
          </a:p>
        </p:txBody>
      </p:sp>
      <p:sp>
        <p:nvSpPr>
          <p:cNvPr id="50" name="Title 1">
            <a:extLst>
              <a:ext uri="{FF2B5EF4-FFF2-40B4-BE49-F238E27FC236}">
                <a16:creationId xmlns:a16="http://schemas.microsoft.com/office/drawing/2014/main" id="{8A9B4119-0648-214A-8167-7F7CF75EAF82}"/>
              </a:ext>
            </a:extLst>
          </p:cNvPr>
          <p:cNvSpPr txBox="1">
            <a:spLocks/>
          </p:cNvSpPr>
          <p:nvPr/>
        </p:nvSpPr>
        <p:spPr>
          <a:xfrm>
            <a:off x="5738506" y="4503595"/>
            <a:ext cx="3160662" cy="110844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defRPr/>
            </a:pPr>
            <a:r>
              <a:rPr lang="en-US" sz="2200" dirty="0">
                <a:solidFill>
                  <a:srgbClr val="00B0F0"/>
                </a:solidFill>
                <a:latin typeface="Helvetica" pitchFamily="2" charset="0"/>
              </a:rPr>
              <a:t>What are the names of the seas and oceans around the UK?</a:t>
            </a:r>
          </a:p>
        </p:txBody>
      </p:sp>
      <p:sp>
        <p:nvSpPr>
          <p:cNvPr id="52" name="Title 1">
            <a:extLst>
              <a:ext uri="{FF2B5EF4-FFF2-40B4-BE49-F238E27FC236}">
                <a16:creationId xmlns:a16="http://schemas.microsoft.com/office/drawing/2014/main" id="{C6E46590-0D4E-674B-B013-FDFFA1E3C73D}"/>
              </a:ext>
            </a:extLst>
          </p:cNvPr>
          <p:cNvSpPr txBox="1">
            <a:spLocks/>
          </p:cNvSpPr>
          <p:nvPr/>
        </p:nvSpPr>
        <p:spPr>
          <a:xfrm>
            <a:off x="2211548" y="4480068"/>
            <a:ext cx="604273" cy="549169"/>
          </a:xfrm>
          <a:prstGeom prst="rect">
            <a:avLst/>
          </a:prstGeom>
          <a:noFill/>
          <a:ln>
            <a:noFill/>
          </a:ln>
        </p:spPr>
        <p:txBody>
          <a:bodyPr vert="horz" lIns="36000" tIns="36000" rIns="36000" bIns="36000" rtlCol="0" anchor="t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  <a:defRPr/>
            </a:pPr>
            <a:r>
              <a:rPr lang="en-US" sz="1400" dirty="0">
                <a:solidFill>
                  <a:srgbClr val="0070C0"/>
                </a:solidFill>
                <a:latin typeface="Helvetica" pitchFamily="2" charset="0"/>
              </a:rPr>
              <a:t>I___ </a:t>
            </a:r>
          </a:p>
          <a:p>
            <a:pPr>
              <a:lnSpc>
                <a:spcPct val="120000"/>
              </a:lnSpc>
              <a:defRPr/>
            </a:pPr>
            <a:r>
              <a:rPr lang="en-US" sz="1400" dirty="0">
                <a:solidFill>
                  <a:srgbClr val="0070C0"/>
                </a:solidFill>
                <a:latin typeface="Helvetica" pitchFamily="2" charset="0"/>
              </a:rPr>
              <a:t>Sea</a:t>
            </a:r>
          </a:p>
        </p:txBody>
      </p:sp>
      <p:sp>
        <p:nvSpPr>
          <p:cNvPr id="51" name="Title 1">
            <a:extLst>
              <a:ext uri="{FF2B5EF4-FFF2-40B4-BE49-F238E27FC236}">
                <a16:creationId xmlns:a16="http://schemas.microsoft.com/office/drawing/2014/main" id="{064E082A-6EC6-7F4D-8B02-9C156ACB25CB}"/>
              </a:ext>
            </a:extLst>
          </p:cNvPr>
          <p:cNvSpPr txBox="1">
            <a:spLocks/>
          </p:cNvSpPr>
          <p:nvPr/>
        </p:nvSpPr>
        <p:spPr>
          <a:xfrm>
            <a:off x="4513215" y="2953548"/>
            <a:ext cx="886558" cy="63828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vert="horz" lIns="36000" tIns="36000" rIns="36000" bIns="36000" rtlCol="0" anchor="t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  <a:defRPr/>
            </a:pPr>
            <a:r>
              <a:rPr lang="en-US" sz="1600" dirty="0">
                <a:solidFill>
                  <a:srgbClr val="0070C0"/>
                </a:solidFill>
                <a:latin typeface="Helvetica" pitchFamily="2" charset="0"/>
              </a:rPr>
              <a:t>N_____</a:t>
            </a:r>
          </a:p>
          <a:p>
            <a:pPr>
              <a:lnSpc>
                <a:spcPct val="120000"/>
              </a:lnSpc>
              <a:defRPr/>
            </a:pPr>
            <a:r>
              <a:rPr lang="en-US" sz="1600" dirty="0">
                <a:solidFill>
                  <a:srgbClr val="0070C0"/>
                </a:solidFill>
                <a:latin typeface="Helvetica" pitchFamily="2" charset="0"/>
              </a:rPr>
              <a:t>Sea</a:t>
            </a:r>
          </a:p>
        </p:txBody>
      </p:sp>
      <p:sp>
        <p:nvSpPr>
          <p:cNvPr id="54" name="Title 1">
            <a:extLst>
              <a:ext uri="{FF2B5EF4-FFF2-40B4-BE49-F238E27FC236}">
                <a16:creationId xmlns:a16="http://schemas.microsoft.com/office/drawing/2014/main" id="{FC7B5752-1960-B044-A19C-1796E977CAEE}"/>
              </a:ext>
            </a:extLst>
          </p:cNvPr>
          <p:cNvSpPr txBox="1">
            <a:spLocks/>
          </p:cNvSpPr>
          <p:nvPr/>
        </p:nvSpPr>
        <p:spPr>
          <a:xfrm>
            <a:off x="348930" y="1816737"/>
            <a:ext cx="1160887" cy="63828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vert="horz" lIns="36000" tIns="36000" rIns="36000" bIns="36000" rtlCol="0" anchor="t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  <a:defRPr/>
            </a:pPr>
            <a:r>
              <a:rPr lang="en-US" sz="1600" dirty="0">
                <a:solidFill>
                  <a:srgbClr val="0070C0"/>
                </a:solidFill>
                <a:latin typeface="Helvetica" pitchFamily="2" charset="0"/>
              </a:rPr>
              <a:t>A_____ </a:t>
            </a:r>
          </a:p>
          <a:p>
            <a:pPr>
              <a:lnSpc>
                <a:spcPct val="120000"/>
              </a:lnSpc>
              <a:defRPr/>
            </a:pPr>
            <a:r>
              <a:rPr lang="en-US" sz="1600" dirty="0">
                <a:solidFill>
                  <a:srgbClr val="0070C0"/>
                </a:solidFill>
                <a:latin typeface="Helvetica" pitchFamily="2" charset="0"/>
              </a:rPr>
              <a:t>Ocean</a:t>
            </a:r>
          </a:p>
        </p:txBody>
      </p:sp>
      <p:sp>
        <p:nvSpPr>
          <p:cNvPr id="53" name="Title 1">
            <a:extLst>
              <a:ext uri="{FF2B5EF4-FFF2-40B4-BE49-F238E27FC236}">
                <a16:creationId xmlns:a16="http://schemas.microsoft.com/office/drawing/2014/main" id="{8CEE7D43-9B3B-5D41-AD09-4A462953AF66}"/>
              </a:ext>
            </a:extLst>
          </p:cNvPr>
          <p:cNvSpPr txBox="1">
            <a:spLocks/>
          </p:cNvSpPr>
          <p:nvPr/>
        </p:nvSpPr>
        <p:spPr>
          <a:xfrm>
            <a:off x="3857679" y="5881379"/>
            <a:ext cx="1611671" cy="353206"/>
          </a:xfrm>
          <a:prstGeom prst="rect">
            <a:avLst/>
          </a:prstGeom>
          <a:noFill/>
          <a:ln>
            <a:noFill/>
          </a:ln>
        </p:spPr>
        <p:txBody>
          <a:bodyPr vert="horz" lIns="36000" tIns="36000" rIns="36000" bIns="36000" rtlCol="0" anchor="t" anchorCtr="0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  <a:defRPr/>
            </a:pPr>
            <a:r>
              <a:rPr lang="en-US" sz="1500" dirty="0" err="1">
                <a:solidFill>
                  <a:srgbClr val="0070C0"/>
                </a:solidFill>
                <a:latin typeface="Helvetica" pitchFamily="2" charset="0"/>
              </a:rPr>
              <a:t>E_____Channel</a:t>
            </a:r>
            <a:endParaRPr lang="en-US" sz="1500" dirty="0">
              <a:solidFill>
                <a:srgbClr val="0070C0"/>
              </a:solidFill>
              <a:latin typeface="Helvetica" pitchFamily="2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D7010FE-B6BF-5349-AD72-3E7EB26D7173}"/>
              </a:ext>
            </a:extLst>
          </p:cNvPr>
          <p:cNvSpPr txBox="1"/>
          <p:nvPr/>
        </p:nvSpPr>
        <p:spPr>
          <a:xfrm>
            <a:off x="4760686" y="692331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64349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4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4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4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5" grpId="0"/>
      <p:bldP spid="36" grpId="0"/>
      <p:bldP spid="37" grpId="0"/>
      <p:bldP spid="19" grpId="0"/>
      <p:bldP spid="20" grpId="0"/>
      <p:bldP spid="21" grpId="0"/>
      <p:bldP spid="22" grpId="0"/>
      <p:bldP spid="23" grpId="0"/>
      <p:bldP spid="16" grpId="0" animBg="1"/>
      <p:bldP spid="17" grpId="0"/>
      <p:bldP spid="24" grpId="0"/>
      <p:bldP spid="25" grpId="0"/>
      <p:bldP spid="26" grpId="0"/>
      <p:bldP spid="27" grpId="0" animBg="1"/>
      <p:bldP spid="28" grpId="0"/>
      <p:bldP spid="29" grpId="0" animBg="1"/>
      <p:bldP spid="39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30" grpId="0" animBg="1"/>
      <p:bldP spid="31" grpId="0" animBg="1"/>
      <p:bldP spid="32" grpId="0" animBg="1"/>
      <p:bldP spid="33" grpId="0" animBg="1"/>
      <p:bldP spid="38" grpId="0" animBg="1"/>
      <p:bldP spid="50" grpId="0" animBg="1"/>
      <p:bldP spid="52" grpId="0"/>
      <p:bldP spid="52" grpId="1"/>
      <p:bldP spid="51" grpId="0" animBg="1"/>
      <p:bldP spid="51" grpId="1" animBg="1"/>
      <p:bldP spid="54" grpId="0" animBg="1"/>
      <p:bldP spid="54" grpId="1" animBg="1"/>
      <p:bldP spid="53" grpId="0"/>
      <p:bldP spid="53" grpId="1"/>
      <p:bldP spid="53" grpId="2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3A049513-40F3-EF42-B82C-16E2FB4F344C}"/>
              </a:ext>
            </a:extLst>
          </p:cNvPr>
          <p:cNvSpPr/>
          <p:nvPr/>
        </p:nvSpPr>
        <p:spPr>
          <a:xfrm>
            <a:off x="106136" y="122464"/>
            <a:ext cx="8931728" cy="6621236"/>
          </a:xfrm>
          <a:prstGeom prst="rect">
            <a:avLst/>
          </a:prstGeom>
          <a:solidFill>
            <a:srgbClr val="13135F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E5B88AC6-40B2-9246-90D8-AD0ACADC82F2}"/>
              </a:ext>
            </a:extLst>
          </p:cNvPr>
          <p:cNvSpPr txBox="1">
            <a:spLocks/>
          </p:cNvSpPr>
          <p:nvPr/>
        </p:nvSpPr>
        <p:spPr>
          <a:xfrm>
            <a:off x="231006" y="237744"/>
            <a:ext cx="8680823" cy="51302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b" anchorCtr="0">
            <a:normAutofit fontScale="92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  <a:defRPr/>
            </a:pPr>
            <a:r>
              <a:rPr lang="en-US" sz="2800" b="1" u="sng" dirty="0">
                <a:latin typeface="Helvetica" pitchFamily="2" charset="0"/>
              </a:rPr>
              <a:t>Activity: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AF9E5E36-C649-A340-8349-5B5A36BA5CB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4285" y="873226"/>
            <a:ext cx="3988429" cy="5763126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66FE07EA-21B9-AA41-8741-133E2E3B918C}"/>
              </a:ext>
            </a:extLst>
          </p:cNvPr>
          <p:cNvSpPr txBox="1">
            <a:spLocks/>
          </p:cNvSpPr>
          <p:nvPr/>
        </p:nvSpPr>
        <p:spPr>
          <a:xfrm>
            <a:off x="2587952" y="5783515"/>
            <a:ext cx="922691" cy="234686"/>
          </a:xfrm>
          <a:prstGeom prst="rect">
            <a:avLst/>
          </a:prstGeom>
          <a:noFill/>
          <a:ln>
            <a:noFill/>
          </a:ln>
        </p:spPr>
        <p:txBody>
          <a:bodyPr vert="horz" lIns="36000" tIns="36000" rIns="36000" bIns="36000" rtlCol="0" anchor="t" anchorCtr="0">
            <a:normAutofit fontScale="85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  <a:defRPr/>
            </a:pPr>
            <a:r>
              <a:rPr lang="en-US" sz="1200" dirty="0">
                <a:latin typeface="Helvetica" pitchFamily="2" charset="0"/>
              </a:rPr>
              <a:t>Scotland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0EAD2B0C-96D4-4C48-BA58-72EF9072F8D2}"/>
              </a:ext>
            </a:extLst>
          </p:cNvPr>
          <p:cNvSpPr txBox="1">
            <a:spLocks/>
          </p:cNvSpPr>
          <p:nvPr/>
        </p:nvSpPr>
        <p:spPr>
          <a:xfrm>
            <a:off x="2587952" y="5556310"/>
            <a:ext cx="922691" cy="234686"/>
          </a:xfrm>
          <a:prstGeom prst="rect">
            <a:avLst/>
          </a:prstGeom>
          <a:noFill/>
          <a:ln>
            <a:noFill/>
          </a:ln>
        </p:spPr>
        <p:txBody>
          <a:bodyPr vert="horz" lIns="36000" tIns="36000" rIns="36000" bIns="36000" rtlCol="0" anchor="t" anchorCtr="0">
            <a:normAutofit fontScale="85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  <a:defRPr/>
            </a:pPr>
            <a:r>
              <a:rPr lang="en-US" sz="1200" dirty="0">
                <a:latin typeface="Helvetica" pitchFamily="2" charset="0"/>
              </a:rPr>
              <a:t>England</a:t>
            </a: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49C16BD1-9518-504D-8F85-75AA5C0E4BFA}"/>
              </a:ext>
            </a:extLst>
          </p:cNvPr>
          <p:cNvSpPr txBox="1">
            <a:spLocks/>
          </p:cNvSpPr>
          <p:nvPr/>
        </p:nvSpPr>
        <p:spPr>
          <a:xfrm>
            <a:off x="4477383" y="866052"/>
            <a:ext cx="4422999" cy="32415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 anchorCtr="0">
            <a:normAutofit fontScale="85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7937">
              <a:lnSpc>
                <a:spcPct val="120000"/>
              </a:lnSpc>
              <a:defRPr/>
            </a:pPr>
            <a:r>
              <a:rPr lang="en-US" sz="2800" dirty="0">
                <a:latin typeface="Helvetica" pitchFamily="2" charset="0"/>
              </a:rPr>
              <a:t>1) First write the countries of   </a:t>
            </a:r>
          </a:p>
          <a:p>
            <a:pPr marL="7937">
              <a:lnSpc>
                <a:spcPct val="120000"/>
              </a:lnSpc>
              <a:defRPr/>
            </a:pPr>
            <a:r>
              <a:rPr lang="en-US" sz="2800" dirty="0">
                <a:latin typeface="Helvetica" pitchFamily="2" charset="0"/>
              </a:rPr>
              <a:t>   the British Isles in the grid.</a:t>
            </a:r>
          </a:p>
          <a:p>
            <a:pPr marL="7937">
              <a:lnSpc>
                <a:spcPct val="120000"/>
              </a:lnSpc>
              <a:defRPr/>
            </a:pPr>
            <a:endParaRPr lang="en-US" sz="2800" dirty="0">
              <a:latin typeface="Helvetica" pitchFamily="2" charset="0"/>
            </a:endParaRPr>
          </a:p>
          <a:p>
            <a:pPr marL="7937">
              <a:lnSpc>
                <a:spcPct val="120000"/>
              </a:lnSpc>
              <a:defRPr/>
            </a:pPr>
            <a:r>
              <a:rPr lang="en-US" sz="2800" dirty="0">
                <a:latin typeface="Helvetica" pitchFamily="2" charset="0"/>
              </a:rPr>
              <a:t>2) Next add the capital cities to the grid and the map.</a:t>
            </a:r>
          </a:p>
          <a:p>
            <a:pPr marL="7937">
              <a:lnSpc>
                <a:spcPct val="120000"/>
              </a:lnSpc>
              <a:defRPr/>
            </a:pPr>
            <a:endParaRPr lang="en-US" sz="2800" dirty="0">
              <a:latin typeface="Helvetica" pitchFamily="2" charset="0"/>
            </a:endParaRPr>
          </a:p>
          <a:p>
            <a:pPr marL="7937">
              <a:lnSpc>
                <a:spcPct val="120000"/>
              </a:lnSpc>
              <a:defRPr/>
            </a:pPr>
            <a:r>
              <a:rPr lang="en-US" sz="2800" dirty="0">
                <a:latin typeface="Helvetica" pitchFamily="2" charset="0"/>
              </a:rPr>
              <a:t>3) Finally, is the country part </a:t>
            </a:r>
          </a:p>
          <a:p>
            <a:pPr marL="7937">
              <a:lnSpc>
                <a:spcPct val="120000"/>
              </a:lnSpc>
              <a:defRPr/>
            </a:pPr>
            <a:r>
              <a:rPr lang="en-US" sz="2800" dirty="0">
                <a:latin typeface="Helvetica" pitchFamily="2" charset="0"/>
              </a:rPr>
              <a:t>of the UK?</a:t>
            </a: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FCE0029D-0A26-E54D-87E3-D4FD3E9A117F}"/>
              </a:ext>
            </a:extLst>
          </p:cNvPr>
          <p:cNvSpPr txBox="1">
            <a:spLocks/>
          </p:cNvSpPr>
          <p:nvPr/>
        </p:nvSpPr>
        <p:spPr>
          <a:xfrm>
            <a:off x="4472304" y="4171951"/>
            <a:ext cx="4422999" cy="44903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b" anchorCtr="0">
            <a:normAutofit fontScale="77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  <a:defRPr/>
            </a:pPr>
            <a:r>
              <a:rPr lang="en-US" sz="2800" dirty="0">
                <a:solidFill>
                  <a:srgbClr val="0070C0"/>
                </a:solidFill>
                <a:latin typeface="Helvetica" pitchFamily="2" charset="0"/>
              </a:rPr>
              <a:t>Is this correct?</a:t>
            </a:r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6EC45938-2AEB-504A-9D52-DBDDEB3FB12E}"/>
              </a:ext>
            </a:extLst>
          </p:cNvPr>
          <p:cNvSpPr txBox="1">
            <a:spLocks/>
          </p:cNvSpPr>
          <p:nvPr/>
        </p:nvSpPr>
        <p:spPr>
          <a:xfrm>
            <a:off x="1150858" y="5781110"/>
            <a:ext cx="922691" cy="234686"/>
          </a:xfrm>
          <a:prstGeom prst="rect">
            <a:avLst/>
          </a:prstGeom>
          <a:noFill/>
          <a:ln>
            <a:noFill/>
          </a:ln>
        </p:spPr>
        <p:txBody>
          <a:bodyPr vert="horz" lIns="36000" tIns="36000" rIns="36000" bIns="36000" rtlCol="0" anchor="t" anchorCtr="0">
            <a:normAutofit fontScale="85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  <a:defRPr/>
            </a:pPr>
            <a:r>
              <a:rPr lang="en-US" sz="1200" dirty="0">
                <a:latin typeface="Helvetica" pitchFamily="2" charset="0"/>
              </a:rPr>
              <a:t>Edinburgh</a:t>
            </a: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DAB4F1AF-3757-F44F-A435-197991AC4A5D}"/>
              </a:ext>
            </a:extLst>
          </p:cNvPr>
          <p:cNvSpPr txBox="1">
            <a:spLocks/>
          </p:cNvSpPr>
          <p:nvPr/>
        </p:nvSpPr>
        <p:spPr>
          <a:xfrm>
            <a:off x="1150858" y="5553905"/>
            <a:ext cx="922691" cy="234686"/>
          </a:xfrm>
          <a:prstGeom prst="rect">
            <a:avLst/>
          </a:prstGeom>
          <a:noFill/>
          <a:ln>
            <a:noFill/>
          </a:ln>
        </p:spPr>
        <p:txBody>
          <a:bodyPr vert="horz" lIns="36000" tIns="36000" rIns="36000" bIns="36000" rtlCol="0" anchor="t" anchorCtr="0">
            <a:normAutofit fontScale="85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  <a:defRPr/>
            </a:pPr>
            <a:r>
              <a:rPr lang="en-US" sz="1200" dirty="0">
                <a:latin typeface="Helvetica" pitchFamily="2" charset="0"/>
              </a:rPr>
              <a:t>London</a:t>
            </a: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A8D6399D-94A5-D248-999D-58BC91EAE8B7}"/>
              </a:ext>
            </a:extLst>
          </p:cNvPr>
          <p:cNvSpPr txBox="1">
            <a:spLocks/>
          </p:cNvSpPr>
          <p:nvPr/>
        </p:nvSpPr>
        <p:spPr>
          <a:xfrm>
            <a:off x="3393494" y="4365227"/>
            <a:ext cx="922691" cy="234686"/>
          </a:xfrm>
          <a:prstGeom prst="rect">
            <a:avLst/>
          </a:prstGeom>
          <a:noFill/>
          <a:ln>
            <a:noFill/>
          </a:ln>
        </p:spPr>
        <p:txBody>
          <a:bodyPr vert="horz" lIns="36000" tIns="36000" rIns="36000" bIns="0" rtlCol="0" anchor="b" anchorCtr="0">
            <a:normAutofit fontScale="92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  <a:defRPr/>
            </a:pPr>
            <a:r>
              <a:rPr lang="en-US" sz="1200" dirty="0">
                <a:latin typeface="Helvetica" pitchFamily="2" charset="0"/>
              </a:rPr>
              <a:t>London</a:t>
            </a:r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2975B0CC-7151-F24B-8BAF-4E836F2CEF00}"/>
              </a:ext>
            </a:extLst>
          </p:cNvPr>
          <p:cNvSpPr txBox="1">
            <a:spLocks/>
          </p:cNvSpPr>
          <p:nvPr/>
        </p:nvSpPr>
        <p:spPr>
          <a:xfrm>
            <a:off x="2748516" y="2684038"/>
            <a:ext cx="922691" cy="234686"/>
          </a:xfrm>
          <a:prstGeom prst="rect">
            <a:avLst/>
          </a:prstGeom>
          <a:noFill/>
          <a:ln>
            <a:noFill/>
          </a:ln>
        </p:spPr>
        <p:txBody>
          <a:bodyPr vert="horz" lIns="36000" tIns="36000" rIns="36000" bIns="0" rtlCol="0" anchor="b" anchorCtr="0">
            <a:normAutofit fontScale="92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  <a:defRPr/>
            </a:pPr>
            <a:r>
              <a:rPr lang="en-US" sz="1200" dirty="0">
                <a:latin typeface="Helvetica" pitchFamily="2" charset="0"/>
              </a:rPr>
              <a:t>Edinburgh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32AFF1E5-08C3-514E-890E-048F56DB5D80}"/>
              </a:ext>
            </a:extLst>
          </p:cNvPr>
          <p:cNvSpPr/>
          <p:nvPr/>
        </p:nvSpPr>
        <p:spPr>
          <a:xfrm>
            <a:off x="3818564" y="5770328"/>
            <a:ext cx="422275" cy="200055"/>
          </a:xfrm>
          <a:prstGeom prst="rect">
            <a:avLst/>
          </a:prstGeom>
        </p:spPr>
        <p:txBody>
          <a:bodyPr wrap="square" bIns="0">
            <a:spAutoFit/>
          </a:bodyPr>
          <a:lstStyle/>
          <a:p>
            <a:pPr algn="ctr"/>
            <a:r>
              <a:rPr lang="en-US" sz="1000" dirty="0">
                <a:latin typeface="Helvetica" pitchFamily="2" charset="0"/>
              </a:rPr>
              <a:t>Yes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01ECA7D4-EBC7-4043-B58C-CEB2CF40E8DC}"/>
              </a:ext>
            </a:extLst>
          </p:cNvPr>
          <p:cNvSpPr/>
          <p:nvPr/>
        </p:nvSpPr>
        <p:spPr>
          <a:xfrm>
            <a:off x="3798792" y="5547847"/>
            <a:ext cx="468423" cy="200055"/>
          </a:xfrm>
          <a:prstGeom prst="rect">
            <a:avLst/>
          </a:prstGeom>
        </p:spPr>
        <p:txBody>
          <a:bodyPr wrap="square" bIns="0">
            <a:spAutoFit/>
          </a:bodyPr>
          <a:lstStyle/>
          <a:p>
            <a:pPr algn="ctr"/>
            <a:r>
              <a:rPr lang="en-US" sz="1000" dirty="0">
                <a:latin typeface="Helvetica" pitchFamily="2" charset="0"/>
              </a:rPr>
              <a:t>No</a:t>
            </a:r>
          </a:p>
        </p:txBody>
      </p:sp>
      <p:sp>
        <p:nvSpPr>
          <p:cNvPr id="19" name="Title 1">
            <a:extLst>
              <a:ext uri="{FF2B5EF4-FFF2-40B4-BE49-F238E27FC236}">
                <a16:creationId xmlns:a16="http://schemas.microsoft.com/office/drawing/2014/main" id="{BFBB1EC1-76C5-5644-9E5E-8440E960D41C}"/>
              </a:ext>
            </a:extLst>
          </p:cNvPr>
          <p:cNvSpPr txBox="1">
            <a:spLocks/>
          </p:cNvSpPr>
          <p:nvPr/>
        </p:nvSpPr>
        <p:spPr>
          <a:xfrm>
            <a:off x="4472303" y="5052888"/>
            <a:ext cx="4422999" cy="123671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t" anchorCtr="0">
            <a:normAutofit fontScale="85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  <a:defRPr/>
            </a:pPr>
            <a:r>
              <a:rPr lang="en-US" sz="2800" b="1" u="sng" dirty="0">
                <a:latin typeface="Helvetica" pitchFamily="2" charset="0"/>
              </a:rPr>
              <a:t>Extension:</a:t>
            </a:r>
          </a:p>
          <a:p>
            <a:pPr>
              <a:lnSpc>
                <a:spcPct val="120000"/>
              </a:lnSpc>
              <a:defRPr/>
            </a:pPr>
            <a:r>
              <a:rPr lang="en-US" sz="2800" dirty="0">
                <a:latin typeface="Helvetica" pitchFamily="2" charset="0"/>
              </a:rPr>
              <a:t>If you have time, add the seas and oceans.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D856740D-D6CF-D24E-B5F9-0CD5D59145EA}"/>
              </a:ext>
            </a:extLst>
          </p:cNvPr>
          <p:cNvSpPr/>
          <p:nvPr/>
        </p:nvSpPr>
        <p:spPr>
          <a:xfrm>
            <a:off x="3821865" y="5547846"/>
            <a:ext cx="422275" cy="200055"/>
          </a:xfrm>
          <a:prstGeom prst="rect">
            <a:avLst/>
          </a:prstGeom>
        </p:spPr>
        <p:txBody>
          <a:bodyPr wrap="square" bIns="0">
            <a:spAutoFit/>
          </a:bodyPr>
          <a:lstStyle/>
          <a:p>
            <a:pPr algn="ctr"/>
            <a:r>
              <a:rPr lang="en-US" sz="1000" dirty="0">
                <a:latin typeface="Helvetica" pitchFamily="2" charset="0"/>
              </a:rPr>
              <a:t>Yes</a:t>
            </a:r>
          </a:p>
        </p:txBody>
      </p:sp>
    </p:spTree>
    <p:extLst>
      <p:ext uri="{BB962C8B-B14F-4D97-AF65-F5344CB8AC3E}">
        <p14:creationId xmlns:p14="http://schemas.microsoft.com/office/powerpoint/2010/main" val="37977369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15712 0 " pathEditMode="relative" ptsTypes="AA"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7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3.33333E-6 L -0.15694 -0.00023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847" y="-23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15712 0 " pathEditMode="relative" ptsTypes="AA">
                                      <p:cBhvr>
                                        <p:cTn id="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1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15799 0 " pathEditMode="relative" ptsTypes="AA">
                                      <p:cBhvr>
                                        <p:cTn id="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  <p:bldP spid="9" grpId="0"/>
      <p:bldP spid="9" grpId="1"/>
      <p:bldP spid="12" grpId="0" animBg="1"/>
      <p:bldP spid="13" grpId="0"/>
      <p:bldP spid="13" grpId="1"/>
      <p:bldP spid="14" grpId="0"/>
      <p:bldP spid="14" grpId="1"/>
      <p:bldP spid="15" grpId="0"/>
      <p:bldP spid="16" grpId="0"/>
      <p:bldP spid="17" grpId="0"/>
      <p:bldP spid="18" grpId="0"/>
      <p:bldP spid="18" grpId="1"/>
      <p:bldP spid="19" grpId="0" animBg="1"/>
      <p:bldP spid="2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E87B4078-048C-9D4A-B7B4-20E0C9F20BB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685799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3A049513-40F3-EF42-B82C-16E2FB4F344C}"/>
              </a:ext>
            </a:extLst>
          </p:cNvPr>
          <p:cNvSpPr/>
          <p:nvPr/>
        </p:nvSpPr>
        <p:spPr>
          <a:xfrm>
            <a:off x="106136" y="122464"/>
            <a:ext cx="8931728" cy="6621236"/>
          </a:xfrm>
          <a:prstGeom prst="rect">
            <a:avLst/>
          </a:prstGeom>
          <a:solidFill>
            <a:srgbClr val="13135F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E5B88AC6-40B2-9246-90D8-AD0ACADC82F2}"/>
              </a:ext>
            </a:extLst>
          </p:cNvPr>
          <p:cNvSpPr txBox="1">
            <a:spLocks/>
          </p:cNvSpPr>
          <p:nvPr/>
        </p:nvSpPr>
        <p:spPr>
          <a:xfrm>
            <a:off x="231006" y="237744"/>
            <a:ext cx="8680823" cy="51302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b" anchorCtr="0">
            <a:normAutofit fontScale="92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  <a:defRPr/>
            </a:pPr>
            <a:r>
              <a:rPr lang="en-US" sz="2800" b="1" u="sng" dirty="0">
                <a:latin typeface="Helvetica" pitchFamily="2" charset="0"/>
              </a:rPr>
              <a:t>Activity: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F651B36-1966-F64E-AFCC-98F52923BC0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91464" y="873225"/>
            <a:ext cx="3977290" cy="574703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C1A5DAA-F421-AC41-9484-CA44F9677EA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2505" y="873225"/>
            <a:ext cx="3977289" cy="57470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8610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88583E2-53A4-7D45-A10B-723CB853A52F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048" y="722328"/>
            <a:ext cx="4507521" cy="5358431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E6CA628-55AB-1F47-939F-405E4E8AE32C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99433" y="722327"/>
            <a:ext cx="4507521" cy="5358431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055376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Picture 37">
            <a:extLst>
              <a:ext uri="{FF2B5EF4-FFF2-40B4-BE49-F238E27FC236}">
                <a16:creationId xmlns:a16="http://schemas.microsoft.com/office/drawing/2014/main" id="{AD03FFFF-1827-354F-A75D-E143B6F953A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9144000" cy="685799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3A049513-40F3-EF42-B82C-16E2FB4F344C}"/>
              </a:ext>
            </a:extLst>
          </p:cNvPr>
          <p:cNvSpPr/>
          <p:nvPr/>
        </p:nvSpPr>
        <p:spPr>
          <a:xfrm>
            <a:off x="106136" y="122464"/>
            <a:ext cx="8931728" cy="6621236"/>
          </a:xfrm>
          <a:prstGeom prst="rect">
            <a:avLst/>
          </a:prstGeom>
          <a:solidFill>
            <a:srgbClr val="13135F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DD82522-8DE0-E847-988D-9F029AF99034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2171" y="237744"/>
            <a:ext cx="5392961" cy="6391656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7FCE807A-E4A4-264B-B442-B0E76649B657}"/>
              </a:ext>
            </a:extLst>
          </p:cNvPr>
          <p:cNvSpPr txBox="1">
            <a:spLocks/>
          </p:cNvSpPr>
          <p:nvPr/>
        </p:nvSpPr>
        <p:spPr>
          <a:xfrm>
            <a:off x="5733863" y="237744"/>
            <a:ext cx="3160662" cy="152980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 anchorCtr="0">
            <a:normAutofit fontScale="92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  <a:defRPr/>
            </a:pPr>
            <a:r>
              <a:rPr lang="en-US" sz="2400" b="1" u="sng" dirty="0">
                <a:latin typeface="Helvetica" pitchFamily="2" charset="0"/>
              </a:rPr>
              <a:t>Plenary</a:t>
            </a:r>
            <a:endParaRPr lang="en-US" sz="2400" dirty="0">
              <a:latin typeface="Helvetica" pitchFamily="2" charset="0"/>
            </a:endParaRPr>
          </a:p>
          <a:p>
            <a:pPr>
              <a:lnSpc>
                <a:spcPct val="120000"/>
              </a:lnSpc>
              <a:defRPr/>
            </a:pPr>
            <a:r>
              <a:rPr lang="en-US" sz="2400" dirty="0">
                <a:latin typeface="Helvetica" pitchFamily="2" charset="0"/>
              </a:rPr>
              <a:t>Can you match the flags to the countries?</a:t>
            </a: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E3E9CD25-4DBA-014B-B3A0-664422801B44}"/>
              </a:ext>
            </a:extLst>
          </p:cNvPr>
          <p:cNvSpPr txBox="1">
            <a:spLocks/>
          </p:cNvSpPr>
          <p:nvPr/>
        </p:nvSpPr>
        <p:spPr>
          <a:xfrm>
            <a:off x="3800856" y="4736768"/>
            <a:ext cx="886558" cy="35320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vert="horz" lIns="36000" tIns="36000" rIns="36000" bIns="36000" rtlCol="0" anchor="t" anchorCtr="0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  <a:defRPr/>
            </a:pPr>
            <a:r>
              <a:rPr lang="en-US" sz="1600" dirty="0">
                <a:latin typeface="Helvetica" pitchFamily="2" charset="0"/>
              </a:rPr>
              <a:t>England</a:t>
            </a: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8333DAB0-AB1D-5A46-8693-BF781D19ECB0}"/>
              </a:ext>
            </a:extLst>
          </p:cNvPr>
          <p:cNvSpPr txBox="1">
            <a:spLocks/>
          </p:cNvSpPr>
          <p:nvPr/>
        </p:nvSpPr>
        <p:spPr>
          <a:xfrm>
            <a:off x="2569464" y="4655183"/>
            <a:ext cx="694944" cy="35320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vert="horz" lIns="36000" tIns="36000" rIns="36000" bIns="36000" rtlCol="0" anchor="t" anchorCtr="0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  <a:defRPr/>
            </a:pPr>
            <a:r>
              <a:rPr lang="en-US" sz="1600" dirty="0">
                <a:latin typeface="Helvetica" pitchFamily="2" charset="0"/>
              </a:rPr>
              <a:t>Wales</a:t>
            </a: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9758ABC4-2076-1E42-82D4-35470AAEEDA2}"/>
              </a:ext>
            </a:extLst>
          </p:cNvPr>
          <p:cNvSpPr txBox="1">
            <a:spLocks/>
          </p:cNvSpPr>
          <p:nvPr/>
        </p:nvSpPr>
        <p:spPr>
          <a:xfrm>
            <a:off x="2657856" y="1787561"/>
            <a:ext cx="944880" cy="35320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vert="horz" lIns="36000" tIns="36000" rIns="36000" bIns="36000" rtlCol="0" anchor="t" anchorCtr="0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  <a:defRPr/>
            </a:pPr>
            <a:r>
              <a:rPr lang="en-US" sz="1600" dirty="0">
                <a:latin typeface="Helvetica" pitchFamily="2" charset="0"/>
              </a:rPr>
              <a:t>Scotland</a:t>
            </a:r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3EEE1FC3-477E-DB4E-8335-190BF7303DFC}"/>
              </a:ext>
            </a:extLst>
          </p:cNvPr>
          <p:cNvSpPr txBox="1">
            <a:spLocks/>
          </p:cNvSpPr>
          <p:nvPr/>
        </p:nvSpPr>
        <p:spPr>
          <a:xfrm>
            <a:off x="1712976" y="2923624"/>
            <a:ext cx="856488" cy="54917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vert="horz" lIns="18000" tIns="18000" rIns="18000" bIns="36000" rtlCol="0" anchor="t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  <a:defRPr/>
            </a:pPr>
            <a:r>
              <a:rPr lang="en-US" sz="1400" dirty="0">
                <a:latin typeface="Helvetica" pitchFamily="2" charset="0"/>
              </a:rPr>
              <a:t>Northern </a:t>
            </a:r>
          </a:p>
          <a:p>
            <a:pPr>
              <a:lnSpc>
                <a:spcPct val="120000"/>
              </a:lnSpc>
              <a:defRPr/>
            </a:pPr>
            <a:r>
              <a:rPr lang="en-US" sz="1400" dirty="0">
                <a:latin typeface="Helvetica" pitchFamily="2" charset="0"/>
              </a:rPr>
              <a:t>Ireland</a:t>
            </a:r>
          </a:p>
        </p:txBody>
      </p:sp>
      <p:sp>
        <p:nvSpPr>
          <p:cNvPr id="17" name="Title 1">
            <a:extLst>
              <a:ext uri="{FF2B5EF4-FFF2-40B4-BE49-F238E27FC236}">
                <a16:creationId xmlns:a16="http://schemas.microsoft.com/office/drawing/2014/main" id="{ED099EF2-E314-694F-B4B0-0E009B080D41}"/>
              </a:ext>
            </a:extLst>
          </p:cNvPr>
          <p:cNvSpPr txBox="1">
            <a:spLocks/>
          </p:cNvSpPr>
          <p:nvPr/>
        </p:nvSpPr>
        <p:spPr>
          <a:xfrm>
            <a:off x="1277112" y="3989990"/>
            <a:ext cx="856488" cy="54916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vert="horz" lIns="36000" tIns="36000" rIns="36000" bIns="36000" rtlCol="0" anchor="t" anchorCtr="0">
            <a:normAutofit fontScale="850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  <a:defRPr/>
            </a:pPr>
            <a:r>
              <a:rPr lang="en-US" sz="1600" dirty="0">
                <a:latin typeface="Helvetica" pitchFamily="2" charset="0"/>
              </a:rPr>
              <a:t>Republic of Ireland</a:t>
            </a: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C3BB6642-9F67-2D43-9E4F-01638B7297EF}"/>
              </a:ext>
            </a:extLst>
          </p:cNvPr>
          <p:cNvGrpSpPr>
            <a:grpSpLocks noChangeAspect="1"/>
          </p:cNvGrpSpPr>
          <p:nvPr/>
        </p:nvGrpSpPr>
        <p:grpSpPr>
          <a:xfrm>
            <a:off x="5733863" y="4807596"/>
            <a:ext cx="1278211" cy="856801"/>
            <a:chOff x="508000" y="694944"/>
            <a:chExt cx="8128000" cy="5448300"/>
          </a:xfrm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6C5AF714-A628-3C47-B5E2-FD13543F4CFB}"/>
                </a:ext>
              </a:extLst>
            </p:cNvPr>
            <p:cNvSpPr/>
            <p:nvPr/>
          </p:nvSpPr>
          <p:spPr>
            <a:xfrm>
              <a:off x="508000" y="694944"/>
              <a:ext cx="8128000" cy="543153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51CC600F-7EE1-A647-AC2D-E25558134B7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08000" y="704088"/>
              <a:ext cx="8128000" cy="5439156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</p:grpSp>
      <p:pic>
        <p:nvPicPr>
          <p:cNvPr id="22" name="Picture 21">
            <a:extLst>
              <a:ext uri="{FF2B5EF4-FFF2-40B4-BE49-F238E27FC236}">
                <a16:creationId xmlns:a16="http://schemas.microsoft.com/office/drawing/2014/main" id="{100272C8-6E45-4B46-9E21-5B0216641A42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aturation sat="11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31268" y="1918336"/>
            <a:ext cx="1274783" cy="84518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A359CEC7-44E3-9D44-A4B1-33719448515F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33863" y="5775071"/>
            <a:ext cx="1278212" cy="84518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171F4730-C3CC-B74C-9613-F5D27A4ADE7A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33863" y="2877811"/>
            <a:ext cx="1278211" cy="84518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BE68DD14-93BC-D541-9605-FC2A06E95229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33863" y="3845450"/>
            <a:ext cx="1278211" cy="850613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6" name="Title 1">
            <a:extLst>
              <a:ext uri="{FF2B5EF4-FFF2-40B4-BE49-F238E27FC236}">
                <a16:creationId xmlns:a16="http://schemas.microsoft.com/office/drawing/2014/main" id="{33CE18BE-69C4-5645-96C9-4EAFC593E36B}"/>
              </a:ext>
            </a:extLst>
          </p:cNvPr>
          <p:cNvSpPr txBox="1">
            <a:spLocks/>
          </p:cNvSpPr>
          <p:nvPr/>
        </p:nvSpPr>
        <p:spPr>
          <a:xfrm>
            <a:off x="7118189" y="4016373"/>
            <a:ext cx="1756415" cy="515656"/>
          </a:xfrm>
          <a:prstGeom prst="rect">
            <a:avLst/>
          </a:prstGeom>
          <a:solidFill>
            <a:srgbClr val="FAC8D3"/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t" anchorCtr="0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  <a:defRPr/>
            </a:pPr>
            <a:r>
              <a:rPr lang="en-US" sz="2400" dirty="0">
                <a:latin typeface="Helvetica" pitchFamily="2" charset="0"/>
              </a:rPr>
              <a:t>England</a:t>
            </a:r>
          </a:p>
        </p:txBody>
      </p:sp>
      <p:sp>
        <p:nvSpPr>
          <p:cNvPr id="27" name="Title 1">
            <a:extLst>
              <a:ext uri="{FF2B5EF4-FFF2-40B4-BE49-F238E27FC236}">
                <a16:creationId xmlns:a16="http://schemas.microsoft.com/office/drawing/2014/main" id="{83E6E142-ADD7-F14F-B6D6-B4F22ED0BC9A}"/>
              </a:ext>
            </a:extLst>
          </p:cNvPr>
          <p:cNvSpPr txBox="1">
            <a:spLocks/>
          </p:cNvSpPr>
          <p:nvPr/>
        </p:nvSpPr>
        <p:spPr>
          <a:xfrm>
            <a:off x="7112187" y="2125837"/>
            <a:ext cx="1756415" cy="515656"/>
          </a:xfrm>
          <a:prstGeom prst="rect">
            <a:avLst/>
          </a:prstGeom>
          <a:solidFill>
            <a:srgbClr val="75CCE5"/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t" anchorCtr="0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  <a:defRPr/>
            </a:pPr>
            <a:r>
              <a:rPr lang="en-US" sz="2400" dirty="0">
                <a:latin typeface="Helvetica" pitchFamily="2" charset="0"/>
              </a:rPr>
              <a:t>Scotland</a:t>
            </a:r>
          </a:p>
        </p:txBody>
      </p:sp>
      <p:sp>
        <p:nvSpPr>
          <p:cNvPr id="28" name="Title 1">
            <a:extLst>
              <a:ext uri="{FF2B5EF4-FFF2-40B4-BE49-F238E27FC236}">
                <a16:creationId xmlns:a16="http://schemas.microsoft.com/office/drawing/2014/main" id="{EEDA87D5-74ED-E748-BD3F-B1018B967BF4}"/>
              </a:ext>
            </a:extLst>
          </p:cNvPr>
          <p:cNvSpPr txBox="1">
            <a:spLocks/>
          </p:cNvSpPr>
          <p:nvPr/>
        </p:nvSpPr>
        <p:spPr>
          <a:xfrm>
            <a:off x="7118189" y="4978585"/>
            <a:ext cx="1756415" cy="515656"/>
          </a:xfrm>
          <a:prstGeom prst="rect">
            <a:avLst/>
          </a:prstGeom>
          <a:solidFill>
            <a:srgbClr val="F58E80"/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t" anchorCtr="0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  <a:defRPr/>
            </a:pPr>
            <a:r>
              <a:rPr lang="en-US" sz="2400" dirty="0">
                <a:latin typeface="Helvetica" pitchFamily="2" charset="0"/>
              </a:rPr>
              <a:t>Wales</a:t>
            </a:r>
          </a:p>
        </p:txBody>
      </p:sp>
      <p:sp>
        <p:nvSpPr>
          <p:cNvPr id="29" name="Title 1">
            <a:extLst>
              <a:ext uri="{FF2B5EF4-FFF2-40B4-BE49-F238E27FC236}">
                <a16:creationId xmlns:a16="http://schemas.microsoft.com/office/drawing/2014/main" id="{42AC6F2E-4EAD-F548-A04E-9CE49780D45A}"/>
              </a:ext>
            </a:extLst>
          </p:cNvPr>
          <p:cNvSpPr txBox="1">
            <a:spLocks/>
          </p:cNvSpPr>
          <p:nvPr/>
        </p:nvSpPr>
        <p:spPr>
          <a:xfrm>
            <a:off x="7118188" y="2877811"/>
            <a:ext cx="1756415" cy="845185"/>
          </a:xfrm>
          <a:prstGeom prst="rect">
            <a:avLst/>
          </a:prstGeom>
          <a:solidFill>
            <a:srgbClr val="F8DC95"/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  <a:defRPr/>
            </a:pPr>
            <a:r>
              <a:rPr lang="en-US" sz="2200" dirty="0">
                <a:latin typeface="Helvetica" pitchFamily="2" charset="0"/>
              </a:rPr>
              <a:t>Northern </a:t>
            </a:r>
          </a:p>
          <a:p>
            <a:pPr>
              <a:lnSpc>
                <a:spcPct val="120000"/>
              </a:lnSpc>
              <a:defRPr/>
            </a:pPr>
            <a:r>
              <a:rPr lang="en-US" sz="2200" dirty="0">
                <a:latin typeface="Helvetica" pitchFamily="2" charset="0"/>
              </a:rPr>
              <a:t>Ireland</a:t>
            </a:r>
          </a:p>
        </p:txBody>
      </p:sp>
      <p:sp>
        <p:nvSpPr>
          <p:cNvPr id="30" name="Title 1">
            <a:extLst>
              <a:ext uri="{FF2B5EF4-FFF2-40B4-BE49-F238E27FC236}">
                <a16:creationId xmlns:a16="http://schemas.microsoft.com/office/drawing/2014/main" id="{5C9C4E02-B096-E947-B404-E06ED6F5EE95}"/>
              </a:ext>
            </a:extLst>
          </p:cNvPr>
          <p:cNvSpPr txBox="1">
            <a:spLocks/>
          </p:cNvSpPr>
          <p:nvPr/>
        </p:nvSpPr>
        <p:spPr>
          <a:xfrm>
            <a:off x="7118188" y="5769161"/>
            <a:ext cx="1756415" cy="836837"/>
          </a:xfrm>
          <a:prstGeom prst="rect">
            <a:avLst/>
          </a:prstGeom>
          <a:solidFill>
            <a:srgbClr val="ABC177"/>
          </a:solidFill>
          <a:ln>
            <a:solidFill>
              <a:schemeClr val="tx1"/>
            </a:solidFill>
          </a:ln>
        </p:spPr>
        <p:txBody>
          <a:bodyPr vert="horz" lIns="36000" tIns="45720" rIns="36000" bIns="45720" rtlCol="0" anchor="t" anchorCtr="0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  <a:defRPr/>
            </a:pPr>
            <a:r>
              <a:rPr lang="en-US" sz="2200" dirty="0">
                <a:latin typeface="Helvetica" pitchFamily="2" charset="0"/>
              </a:rPr>
              <a:t>The Republic of Ireland</a:t>
            </a:r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6E286E12-805D-ED45-A5AC-FDAE45F8D6CF}"/>
              </a:ext>
            </a:extLst>
          </p:cNvPr>
          <p:cNvGrpSpPr>
            <a:grpSpLocks noChangeAspect="1"/>
          </p:cNvGrpSpPr>
          <p:nvPr/>
        </p:nvGrpSpPr>
        <p:grpSpPr>
          <a:xfrm>
            <a:off x="2628145" y="5042680"/>
            <a:ext cx="601011" cy="402865"/>
            <a:chOff x="508000" y="694944"/>
            <a:chExt cx="8128000" cy="5448300"/>
          </a:xfrm>
        </p:grpSpPr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CDC9194F-0632-1145-836B-67EF604102A2}"/>
                </a:ext>
              </a:extLst>
            </p:cNvPr>
            <p:cNvSpPr/>
            <p:nvPr/>
          </p:nvSpPr>
          <p:spPr>
            <a:xfrm>
              <a:off x="508000" y="694944"/>
              <a:ext cx="8128000" cy="543153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33" name="Picture 32">
              <a:extLst>
                <a:ext uri="{FF2B5EF4-FFF2-40B4-BE49-F238E27FC236}">
                  <a16:creationId xmlns:a16="http://schemas.microsoft.com/office/drawing/2014/main" id="{077B2664-7CE0-4B43-9D71-BAC7532C3DBA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08000" y="704088"/>
              <a:ext cx="8128000" cy="5439156"/>
            </a:xfrm>
            <a:prstGeom prst="rect">
              <a:avLst/>
            </a:prstGeom>
            <a:ln w="6350">
              <a:solidFill>
                <a:schemeClr val="tx1"/>
              </a:solidFill>
            </a:ln>
          </p:spPr>
        </p:pic>
      </p:grpSp>
      <p:pic>
        <p:nvPicPr>
          <p:cNvPr id="34" name="Picture 33">
            <a:extLst>
              <a:ext uri="{FF2B5EF4-FFF2-40B4-BE49-F238E27FC236}">
                <a16:creationId xmlns:a16="http://schemas.microsoft.com/office/drawing/2014/main" id="{B4646AFA-E8AA-B844-A128-1566966A6698}"/>
              </a:ext>
            </a:extLst>
          </p:cNvPr>
          <p:cNvPicPr>
            <a:picLocks noChangeAspect="1"/>
          </p:cNvPicPr>
          <p:nvPr/>
        </p:nvPicPr>
        <p:blipFill>
          <a:blip r:embed="rId12" cstate="screen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saturation sat="11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30596" y="2184964"/>
            <a:ext cx="599399" cy="39740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7D60CD68-1D58-834B-ABFB-05162C562FAF}"/>
              </a:ext>
            </a:extLst>
          </p:cNvPr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99724" y="4578260"/>
            <a:ext cx="601011" cy="39740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F855D9D6-032B-024A-922D-7CB9ADCD4307}"/>
              </a:ext>
            </a:extLst>
          </p:cNvPr>
          <p:cNvPicPr>
            <a:picLocks noChangeAspect="1"/>
          </p:cNvPicPr>
          <p:nvPr/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40714" y="3521735"/>
            <a:ext cx="601011" cy="39740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132EB636-785B-F041-9CE6-AA63BC352011}"/>
              </a:ext>
            </a:extLst>
          </p:cNvPr>
          <p:cNvPicPr>
            <a:picLocks noChangeAspect="1"/>
          </p:cNvPicPr>
          <p:nvPr/>
        </p:nvPicPr>
        <p:blipFill>
          <a:blip r:embed="rId1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43629" y="5133104"/>
            <a:ext cx="601011" cy="399956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39" name="Title 1">
            <a:extLst>
              <a:ext uri="{FF2B5EF4-FFF2-40B4-BE49-F238E27FC236}">
                <a16:creationId xmlns:a16="http://schemas.microsoft.com/office/drawing/2014/main" id="{672CAA06-F1BC-D14D-932C-3D61DCB6A86D}"/>
              </a:ext>
            </a:extLst>
          </p:cNvPr>
          <p:cNvSpPr txBox="1">
            <a:spLocks/>
          </p:cNvSpPr>
          <p:nvPr/>
        </p:nvSpPr>
        <p:spPr>
          <a:xfrm>
            <a:off x="3182493" y="2763521"/>
            <a:ext cx="2048492" cy="143168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 anchorCtr="0">
            <a:normAutofit fontScale="92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  <a:defRPr/>
            </a:pPr>
            <a:r>
              <a:rPr lang="en-US" sz="2000" dirty="0">
                <a:latin typeface="Helvetica" pitchFamily="2" charset="0"/>
              </a:rPr>
              <a:t>Which of these countries is not in the United Kingdom?</a:t>
            </a:r>
          </a:p>
        </p:txBody>
      </p:sp>
    </p:spTree>
    <p:extLst>
      <p:ext uri="{BB962C8B-B14F-4D97-AF65-F5344CB8AC3E}">
        <p14:creationId xmlns:p14="http://schemas.microsoft.com/office/powerpoint/2010/main" val="6808357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7" grpId="0" animBg="1"/>
      <p:bldP spid="28" grpId="0" animBg="1"/>
      <p:bldP spid="29" grpId="0" animBg="1"/>
      <p:bldP spid="30" grpId="0" animBg="1"/>
      <p:bldP spid="39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1">
      <a:majorFont>
        <a:latin typeface="Twinkl Cursive Looped"/>
        <a:ea typeface=""/>
        <a:cs typeface=""/>
      </a:majorFont>
      <a:minorFont>
        <a:latin typeface="Aria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70112</TotalTime>
  <Words>665</Words>
  <Application>Microsoft Office PowerPoint</Application>
  <PresentationFormat>On-screen Show (4:3)</PresentationFormat>
  <Paragraphs>217</Paragraphs>
  <Slides>11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8" baseType="lpstr">
      <vt:lpstr>MS PGothic</vt:lpstr>
      <vt:lpstr>Abadi</vt:lpstr>
      <vt:lpstr>Arial</vt:lpstr>
      <vt:lpstr>Calibri</vt:lpstr>
      <vt:lpstr>Helvetica</vt:lpstr>
      <vt:lpstr>Twinkl Cursive Looped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Edward Bray</dc:creator>
  <cp:lastModifiedBy>Mrs Dobson</cp:lastModifiedBy>
  <cp:revision>371</cp:revision>
  <cp:lastPrinted>2020-02-25T10:55:21Z</cp:lastPrinted>
  <dcterms:created xsi:type="dcterms:W3CDTF">2019-11-27T17:22:03Z</dcterms:created>
  <dcterms:modified xsi:type="dcterms:W3CDTF">2022-02-27T16:27:34Z</dcterms:modified>
</cp:coreProperties>
</file>