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9" r:id="rId1"/>
  </p:sldMasterIdLst>
  <p:sldIdLst>
    <p:sldId id="258" r:id="rId2"/>
    <p:sldId id="257" r:id="rId3"/>
    <p:sldId id="26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70" r:id="rId13"/>
    <p:sldId id="274" r:id="rId14"/>
    <p:sldId id="272" r:id="rId15"/>
    <p:sldId id="275" r:id="rId16"/>
    <p:sldId id="271" r:id="rId17"/>
    <p:sldId id="273" r:id="rId18"/>
    <p:sldId id="268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FB8CEB1-5E4B-496C-B661-CBB7B50449F9}" v="30" dt="2025-09-18T13:22:28.99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3" d="100"/>
          <a:sy n="63" d="100"/>
        </p:scale>
        <p:origin x="804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EB8136-4330-4480-80D9-0F6FD970617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76072" y="1124712"/>
            <a:ext cx="11036808" cy="3172968"/>
          </a:xfrm>
        </p:spPr>
        <p:txBody>
          <a:bodyPr anchor="b">
            <a:normAutofit/>
          </a:bodyPr>
          <a:lstStyle>
            <a:lvl1pPr algn="l">
              <a:defRPr sz="8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66E5739-DD96-45FB-B609-3E3447A52FE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76072" y="4727448"/>
            <a:ext cx="11036808" cy="1481328"/>
          </a:xfrm>
        </p:spPr>
        <p:txBody>
          <a:bodyPr>
            <a:normAutofit/>
          </a:bodyPr>
          <a:lstStyle>
            <a:lvl1pPr marL="0" indent="0" algn="l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B9FF558-51F9-42A2-9944-DBE23DA8B22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76072" y="6356350"/>
            <a:ext cx="2743200" cy="365125"/>
          </a:xfrm>
        </p:spPr>
        <p:txBody>
          <a:bodyPr/>
          <a:lstStyle/>
          <a:p>
            <a:fld id="{02AC24A9-CCB6-4F8D-B8DB-C2F3692CFA5A}" type="datetimeFigureOut">
              <a:rPr lang="en-US" smtClean="0"/>
              <a:t>9/18/2025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8C0E86-A7F7-4BDC-A637-254E5252DE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3D10ADE-E9DA-4E57-BF57-1CCB652198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869680" y="6356350"/>
            <a:ext cx="2743200" cy="365125"/>
          </a:xfrm>
        </p:spPr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D06CE56-3881-4ADA-8CEF-D18B02C242A3}"/>
              </a:ext>
            </a:extLst>
          </p:cNvPr>
          <p:cNvSpPr/>
          <p:nvPr/>
        </p:nvSpPr>
        <p:spPr>
          <a:xfrm rot="5400000">
            <a:off x="857544" y="346791"/>
            <a:ext cx="146304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9F3C543-62EC-4433-9C93-A2CD8764E9B4}"/>
              </a:ext>
            </a:extLst>
          </p:cNvPr>
          <p:cNvSpPr/>
          <p:nvPr/>
        </p:nvSpPr>
        <p:spPr>
          <a:xfrm flipV="1">
            <a:off x="578652" y="4501201"/>
            <a:ext cx="11034696" cy="18288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599808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2D6FBB9D-1CAA-4D05-AB33-BABDFE17B843}"/>
              </a:ext>
            </a:extLst>
          </p:cNvPr>
          <p:cNvSpPr/>
          <p:nvPr/>
        </p:nvSpPr>
        <p:spPr>
          <a:xfrm>
            <a:off x="558209" y="0"/>
            <a:ext cx="11167447" cy="2018806"/>
          </a:xfrm>
          <a:prstGeom prst="rect">
            <a:avLst/>
          </a:prstGeom>
          <a:ln w="9525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04727B71-B4B6-4823-80A1-68C40B475118}"/>
              </a:ext>
            </a:extLst>
          </p:cNvPr>
          <p:cNvSpPr/>
          <p:nvPr/>
        </p:nvSpPr>
        <p:spPr>
          <a:xfrm>
            <a:off x="566928" y="0"/>
            <a:ext cx="11155680" cy="2011680"/>
          </a:xfrm>
          <a:prstGeom prst="rect">
            <a:avLst/>
          </a:pr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9A6DB05-9FB5-4B07-8675-74C23D4FD89D}"/>
              </a:ext>
            </a:extLst>
          </p:cNvPr>
          <p:cNvSpPr/>
          <p:nvPr/>
        </p:nvSpPr>
        <p:spPr>
          <a:xfrm>
            <a:off x="498834" y="787352"/>
            <a:ext cx="128016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8D358CF-0758-490A-A084-C46443B9AB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5568" y="548640"/>
            <a:ext cx="10168128" cy="1179576"/>
          </a:xfrm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671183-B3CE-4F45-92FB-98290CA0E2C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15568" y="2478024"/>
            <a:ext cx="10168128" cy="3694176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7DED67-27EC-4D43-A21C-093C1DB0481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115568" y="6356350"/>
            <a:ext cx="2743200" cy="365125"/>
          </a:xfrm>
        </p:spPr>
        <p:txBody>
          <a:bodyPr/>
          <a:lstStyle/>
          <a:p>
            <a:fld id="{02AC24A9-CCB6-4F8D-B8DB-C2F3692CFA5A}" type="datetimeFigureOut">
              <a:rPr lang="en-US" smtClean="0"/>
              <a:t>9/18/2025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747CE3-4890-4BC1-94DB-5D49D02C99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3C5AD3-D79A-4D46-B25B-822FE02525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540496" y="6356350"/>
            <a:ext cx="2743200" cy="365125"/>
          </a:xfrm>
        </p:spPr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590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85AEDC5C-2E87-49C6-AB07-A95E5F39ED8E}"/>
              </a:ext>
            </a:extLst>
          </p:cNvPr>
          <p:cNvSpPr/>
          <p:nvPr/>
        </p:nvSpPr>
        <p:spPr>
          <a:xfrm>
            <a:off x="558210" y="4981421"/>
            <a:ext cx="11134956" cy="822960"/>
          </a:xfrm>
          <a:prstGeom prst="rect">
            <a:avLst/>
          </a:prstGeom>
          <a:ln w="12700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57D88DE-E462-4C8A-BF99-609390DFB781}"/>
              </a:ext>
            </a:extLst>
          </p:cNvPr>
          <p:cNvSpPr/>
          <p:nvPr/>
        </p:nvSpPr>
        <p:spPr>
          <a:xfrm>
            <a:off x="498834" y="5118581"/>
            <a:ext cx="146304" cy="5486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8E44900-E8BF-4B12-8BCB-41076E2B68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7784" y="640080"/>
            <a:ext cx="10890504" cy="4114800"/>
          </a:xfrm>
        </p:spPr>
        <p:txBody>
          <a:bodyPr anchor="b">
            <a:normAutofit/>
          </a:bodyPr>
          <a:lstStyle>
            <a:lvl1pPr>
              <a:defRPr sz="66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17741F9-B00F-4463-A257-6B66DABD9B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41248" y="5102352"/>
            <a:ext cx="10607040" cy="585216"/>
          </a:xfrm>
        </p:spPr>
        <p:txBody>
          <a:bodyPr anchor="ctr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8BFA7D-4401-4285-802B-1579165F0D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9/18/2025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A909C5-AA19-4195-8376-9002D5DF46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AC3F32-46E0-47C8-8565-5969A475FD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62157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076262E-36A0-40C6-ADE6-90CD9FB9B9EA}"/>
              </a:ext>
            </a:extLst>
          </p:cNvPr>
          <p:cNvSpPr/>
          <p:nvPr/>
        </p:nvSpPr>
        <p:spPr>
          <a:xfrm>
            <a:off x="558209" y="0"/>
            <a:ext cx="11167447" cy="2018806"/>
          </a:xfrm>
          <a:prstGeom prst="rect">
            <a:avLst/>
          </a:prstGeom>
          <a:ln w="9525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42677A9B-4D1D-4D80-912C-24570140A650}"/>
              </a:ext>
            </a:extLst>
          </p:cNvPr>
          <p:cNvSpPr/>
          <p:nvPr/>
        </p:nvSpPr>
        <p:spPr>
          <a:xfrm>
            <a:off x="566928" y="0"/>
            <a:ext cx="11155680" cy="2011680"/>
          </a:xfrm>
          <a:prstGeom prst="rect">
            <a:avLst/>
          </a:pr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03DC8C98-510F-48C9-82B2-9E4F760A68DF}"/>
              </a:ext>
            </a:extLst>
          </p:cNvPr>
          <p:cNvSpPr/>
          <p:nvPr/>
        </p:nvSpPr>
        <p:spPr>
          <a:xfrm>
            <a:off x="498834" y="787352"/>
            <a:ext cx="128016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7A078AE-0BC3-48F9-87EC-2DB0CCE7E2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5568" y="548640"/>
            <a:ext cx="10168128" cy="1179576"/>
          </a:xfrm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2A20DF-0829-4336-B59F-FF9D7AA9D8B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115568" y="2478024"/>
            <a:ext cx="4937760" cy="3694176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935D01C-CF67-4DF6-B96C-FFC9D5BF847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45936" y="2478024"/>
            <a:ext cx="4937760" cy="3694176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9BBD797-6031-4F82-8726-EAB757027FF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115568" y="6356350"/>
            <a:ext cx="2743200" cy="365125"/>
          </a:xfrm>
        </p:spPr>
        <p:txBody>
          <a:bodyPr/>
          <a:lstStyle/>
          <a:p>
            <a:fld id="{02AC24A9-CCB6-4F8D-B8DB-C2F3692CFA5A}" type="datetimeFigureOut">
              <a:rPr lang="en-US" smtClean="0"/>
              <a:t>9/18/2025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6B3F71C-B897-4909-A75E-8716AD49C1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F78BC14-5BB1-405F-A6F3-C07230F085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540496" y="6356350"/>
            <a:ext cx="2743200" cy="365125"/>
          </a:xfrm>
        </p:spPr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05511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6B671BDE-E45C-41A1-9B98-4A607D703855}"/>
              </a:ext>
            </a:extLst>
          </p:cNvPr>
          <p:cNvSpPr/>
          <p:nvPr/>
        </p:nvSpPr>
        <p:spPr>
          <a:xfrm>
            <a:off x="558209" y="0"/>
            <a:ext cx="11167447" cy="2018806"/>
          </a:xfrm>
          <a:prstGeom prst="rect">
            <a:avLst/>
          </a:prstGeom>
          <a:ln w="9525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299500CE-917A-4D03-A7DF-71D8EBBC1537}"/>
              </a:ext>
            </a:extLst>
          </p:cNvPr>
          <p:cNvSpPr/>
          <p:nvPr/>
        </p:nvSpPr>
        <p:spPr>
          <a:xfrm>
            <a:off x="566928" y="0"/>
            <a:ext cx="11155680" cy="2011680"/>
          </a:xfrm>
          <a:prstGeom prst="rect">
            <a:avLst/>
          </a:pr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3D0D377-28B0-417D-886B-9483AF064975}"/>
              </a:ext>
            </a:extLst>
          </p:cNvPr>
          <p:cNvSpPr/>
          <p:nvPr/>
        </p:nvSpPr>
        <p:spPr>
          <a:xfrm>
            <a:off x="498834" y="787352"/>
            <a:ext cx="128016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F8F91F8-0767-40B5-A3AA-72931FC192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5568" y="548640"/>
            <a:ext cx="10168128" cy="1179576"/>
          </a:xfrm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AAE0554-8BEE-4BF6-9519-51B8475D35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15568" y="2372650"/>
            <a:ext cx="4937760" cy="823912"/>
          </a:xfrm>
        </p:spPr>
        <p:txBody>
          <a:bodyPr anchor="b"/>
          <a:lstStyle>
            <a:lvl1pPr marL="0" indent="0">
              <a:buNone/>
              <a:defRPr sz="2400" b="1" cap="none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D4A358D-C930-48E0-B372-06A826B74C4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15568" y="3203688"/>
            <a:ext cx="4937760" cy="296851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3B6615E-4966-4150-83B6-C47591B3638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345936" y="2372650"/>
            <a:ext cx="4937760" cy="823912"/>
          </a:xfrm>
        </p:spPr>
        <p:txBody>
          <a:bodyPr anchor="b"/>
          <a:lstStyle>
            <a:lvl1pPr marL="0" indent="0">
              <a:buNone/>
              <a:defRPr sz="2400" b="1" cap="none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D409F6B-C17B-4B4F-9F35-5068BDC4E2F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345936" y="3203687"/>
            <a:ext cx="4937760" cy="296851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8BC356D-052B-4A9B-8B2F-6665FD325AB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115568" y="6356350"/>
            <a:ext cx="2743200" cy="365125"/>
          </a:xfrm>
        </p:spPr>
        <p:txBody>
          <a:bodyPr/>
          <a:lstStyle/>
          <a:p>
            <a:fld id="{02AC24A9-CCB6-4F8D-B8DB-C2F3692CFA5A}" type="datetimeFigureOut">
              <a:rPr lang="en-US" smtClean="0"/>
              <a:t>9/18/2025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9C5E5FA-26A9-467C-93E3-8476142D1D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279E50C-1E40-4B48-871B-E392428D20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540496" y="6356350"/>
            <a:ext cx="2743200" cy="365125"/>
          </a:xfrm>
        </p:spPr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78991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8C0689C4-0DB3-408B-A956-40326B4AE4C4}"/>
              </a:ext>
            </a:extLst>
          </p:cNvPr>
          <p:cNvSpPr/>
          <p:nvPr/>
        </p:nvSpPr>
        <p:spPr>
          <a:xfrm>
            <a:off x="665853" y="1533525"/>
            <a:ext cx="10917063" cy="3790950"/>
          </a:xfrm>
          <a:prstGeom prst="rect">
            <a:avLst/>
          </a:prstGeom>
          <a:ln w="12700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2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6E1D10E-1C30-41BF-8C3B-C460C9B5597B}"/>
              </a:ext>
            </a:extLst>
          </p:cNvPr>
          <p:cNvSpPr/>
          <p:nvPr/>
        </p:nvSpPr>
        <p:spPr>
          <a:xfrm>
            <a:off x="609084" y="2971798"/>
            <a:ext cx="128016" cy="914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79454F2-0EE5-4888-AF4C-82F825E622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8992" y="1938528"/>
            <a:ext cx="10177272" cy="2990088"/>
          </a:xfrm>
        </p:spPr>
        <p:txBody>
          <a:bodyPr>
            <a:normAutofit/>
          </a:bodyPr>
          <a:lstStyle>
            <a:lvl1pPr>
              <a:defRPr sz="5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C91241-A315-4643-91E5-CF2C25CC90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9/18/2025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2706D86-5479-487D-94C8-76093D84F3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7739411-CED6-43D4-868D-A65C4161A7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82717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AC447E0-1D4D-4EF2-B81B-4B2400EE3E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9/18/2025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9984CA0-2A78-4600-9F3D-19B09E790F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440955-B18E-49D3-AE7B-B331200E34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57344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FA417FE-CD1A-486F-A4AC-E4000A2FB18E}"/>
              </a:ext>
            </a:extLst>
          </p:cNvPr>
          <p:cNvSpPr/>
          <p:nvPr/>
        </p:nvSpPr>
        <p:spPr>
          <a:xfrm>
            <a:off x="558210" y="1162033"/>
            <a:ext cx="3740740" cy="4643344"/>
          </a:xfrm>
          <a:prstGeom prst="rect">
            <a:avLst/>
          </a:prstGeom>
          <a:ln w="12700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318F0F5-812B-472C-9408-B80F2553F5E0}"/>
              </a:ext>
            </a:extLst>
          </p:cNvPr>
          <p:cNvSpPr/>
          <p:nvPr/>
        </p:nvSpPr>
        <p:spPr>
          <a:xfrm>
            <a:off x="498834" y="1618375"/>
            <a:ext cx="146304" cy="8229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7F7751B-CD8F-4F5B-A903-1DCE5D1E83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8680" y="1709928"/>
            <a:ext cx="3099816" cy="1709928"/>
          </a:xfrm>
        </p:spPr>
        <p:txBody>
          <a:bodyPr tIns="45720" anchor="t">
            <a:normAutofit/>
          </a:bodyPr>
          <a:lstStyle>
            <a:lvl1pPr>
              <a:lnSpc>
                <a:spcPct val="100000"/>
              </a:lnSpc>
              <a:defRPr sz="3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A55C8A-A0BB-441D-976F-EB56D4382D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65192" y="1709928"/>
            <a:ext cx="6729984" cy="409651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7DE6A51-A2E5-4BFA-B571-9FDFE1BBFB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68680" y="3429000"/>
            <a:ext cx="3099816" cy="2066544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D92778A-DD4C-4651-9C53-8B0C44CD880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68680" y="6356350"/>
            <a:ext cx="2743200" cy="365125"/>
          </a:xfrm>
        </p:spPr>
        <p:txBody>
          <a:bodyPr/>
          <a:lstStyle/>
          <a:p>
            <a:fld id="{02AC24A9-CCB6-4F8D-B8DB-C2F3692CFA5A}" type="datetimeFigureOut">
              <a:rPr lang="en-US" smtClean="0"/>
              <a:t>9/18/2025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D6C7F66-2DFA-4146-BE1A-CE2890FE45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285D185-B1B6-4D62-81BE-BE82C80ACA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88150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68B77B5-211C-456E-B79F-306CC3619347}"/>
              </a:ext>
            </a:extLst>
          </p:cNvPr>
          <p:cNvSpPr/>
          <p:nvPr/>
        </p:nvSpPr>
        <p:spPr>
          <a:xfrm>
            <a:off x="558210" y="1162033"/>
            <a:ext cx="3740740" cy="4643344"/>
          </a:xfrm>
          <a:prstGeom prst="rect">
            <a:avLst/>
          </a:prstGeom>
          <a:ln w="12700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B63C338-194D-4F23-ABEC-60A7EA96F302}"/>
              </a:ext>
            </a:extLst>
          </p:cNvPr>
          <p:cNvSpPr/>
          <p:nvPr/>
        </p:nvSpPr>
        <p:spPr>
          <a:xfrm>
            <a:off x="498834" y="1618375"/>
            <a:ext cx="146304" cy="8229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0C04DCC-0E3E-4F05-9FAC-9FA6CA4B2B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8680" y="1709928"/>
            <a:ext cx="3099816" cy="1709928"/>
          </a:xfrm>
        </p:spPr>
        <p:txBody>
          <a:bodyPr tIns="45720" anchor="t">
            <a:normAutofit/>
          </a:bodyPr>
          <a:lstStyle>
            <a:lvl1pPr>
              <a:lnSpc>
                <a:spcPct val="100000"/>
              </a:lnSpc>
              <a:defRPr sz="3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BA29649-B19F-499E-8E9A-3577EAC8F03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965192" y="1161288"/>
            <a:ext cx="6729984" cy="4645152"/>
          </a:xfrm>
        </p:spPr>
        <p:txBody>
          <a:bodyPr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BC9EF2E-A8CD-41A1-B11A-0D8842797A9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68680" y="3438144"/>
            <a:ext cx="3099816" cy="2057400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44257B5-0DE0-401F-9171-E8687A97DBA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68680" y="6356350"/>
            <a:ext cx="2743200" cy="365125"/>
          </a:xfrm>
        </p:spPr>
        <p:txBody>
          <a:bodyPr/>
          <a:lstStyle/>
          <a:p>
            <a:fld id="{02AC24A9-CCB6-4F8D-B8DB-C2F3692CFA5A}" type="datetimeFigureOut">
              <a:rPr lang="en-US" smtClean="0"/>
              <a:t>9/18/2025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88CD9AD-D667-4FD4-AA34-428AA0BCD0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8770FB6-F273-4BA6-8B97-9835AC5378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26859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B32C18-E430-4EC7-BD7C-99D86D0122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FC5012F-7119-4D94-9717-3862E1C9384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ED9A4A-D287-4207-9037-70DB007A17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9/18/2025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ECFCAC-80DB-43BB-B3F1-AC22BACEE3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7679730-3487-4D94-A0DC-C21684963A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24197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543C89D-929E-4CD1-BCCC-72A14C0335D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ED450EA-A577-4B76-A12F-650BEB20FD8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D2603B-9ACE-4FA9-805B-9B91EB63DF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9/18/2025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ECE18AC-D6A9-4A61-885D-68E2B684A4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197AE4-AA47-4E14-8FFE-171FAE47F4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78775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B325BDE-35A4-4AAD-960B-C1415864AD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E459C78-0CC4-4552-93DD-49B4194D00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6744A3C-9C54-46A6-B3EF-5B36362423E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AC24A9-CCB6-4F8D-B8DB-C2F3692CFA5A}" type="datetimeFigureOut">
              <a:rPr lang="en-US" smtClean="0"/>
              <a:t>9/18/2025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D5A696-7B4B-4181-A961-7D66556D507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038CB5-8F4A-401D-A3A9-B27DC15B7A8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63723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4" r:id="rId1"/>
    <p:sldLayoutId id="2147483695" r:id="rId2"/>
    <p:sldLayoutId id="2147483696" r:id="rId3"/>
    <p:sldLayoutId id="2147483697" r:id="rId4"/>
    <p:sldLayoutId id="2147483698" r:id="rId5"/>
    <p:sldLayoutId id="2147483692" r:id="rId6"/>
    <p:sldLayoutId id="2147483688" r:id="rId7"/>
    <p:sldLayoutId id="2147483689" r:id="rId8"/>
    <p:sldLayoutId id="2147483690" r:id="rId9"/>
    <p:sldLayoutId id="2147483691" r:id="rId10"/>
    <p:sldLayoutId id="214748369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1" name="Rectangle 1030">
            <a:extLst>
              <a:ext uri="{FF2B5EF4-FFF2-40B4-BE49-F238E27FC236}">
                <a16:creationId xmlns:a16="http://schemas.microsoft.com/office/drawing/2014/main" id="{8D06CE56-3881-4ADA-8CEF-D18B02C242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857544" y="346791"/>
            <a:ext cx="146304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33" name="Rectangle 1032">
            <a:extLst>
              <a:ext uri="{FF2B5EF4-FFF2-40B4-BE49-F238E27FC236}">
                <a16:creationId xmlns:a16="http://schemas.microsoft.com/office/drawing/2014/main" id="{79F3C543-62EC-4433-9C93-A2CD8764E9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578652" y="4501201"/>
            <a:ext cx="11034696" cy="18288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035" name="Rectangle 1034">
            <a:extLst>
              <a:ext uri="{FF2B5EF4-FFF2-40B4-BE49-F238E27FC236}">
                <a16:creationId xmlns:a16="http://schemas.microsoft.com/office/drawing/2014/main" id="{1D50F262-343C-4101-AB3C-9DA1072F73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 descr="Hinstock Primary School - Squirrel ...">
            <a:extLst>
              <a:ext uri="{FF2B5EF4-FFF2-40B4-BE49-F238E27FC236}">
                <a16:creationId xmlns:a16="http://schemas.microsoft.com/office/drawing/2014/main" id="{BCD53930-72A3-BF1B-A68F-1EAE72979C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056" r="18137"/>
          <a:stretch>
            <a:fillRect/>
          </a:stretch>
        </p:blipFill>
        <p:spPr bwMode="auto">
          <a:xfrm>
            <a:off x="7816130" y="10"/>
            <a:ext cx="4375870" cy="6857990"/>
          </a:xfrm>
          <a:custGeom>
            <a:avLst/>
            <a:gdLst/>
            <a:ahLst/>
            <a:cxnLst/>
            <a:rect l="l" t="t" r="r" b="b"/>
            <a:pathLst>
              <a:path w="4375870" h="6858000">
                <a:moveTo>
                  <a:pt x="4441" y="0"/>
                </a:moveTo>
                <a:lnTo>
                  <a:pt x="4375870" y="0"/>
                </a:lnTo>
                <a:lnTo>
                  <a:pt x="4375870" y="23"/>
                </a:lnTo>
                <a:lnTo>
                  <a:pt x="4375870" y="6858000"/>
                </a:lnTo>
                <a:lnTo>
                  <a:pt x="0" y="6858000"/>
                </a:lnTo>
                <a:lnTo>
                  <a:pt x="106674" y="6638378"/>
                </a:lnTo>
                <a:cubicBezTo>
                  <a:pt x="530028" y="5720938"/>
                  <a:pt x="777229" y="4614948"/>
                  <a:pt x="777229" y="3424428"/>
                </a:cubicBezTo>
                <a:cubicBezTo>
                  <a:pt x="777229" y="2233909"/>
                  <a:pt x="530028" y="1127919"/>
                  <a:pt x="106674" y="210478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White baby hedgehog">
            <a:extLst>
              <a:ext uri="{FF2B5EF4-FFF2-40B4-BE49-F238E27FC236}">
                <a16:creationId xmlns:a16="http://schemas.microsoft.com/office/drawing/2014/main" id="{DD521514-608C-65A7-5EFE-19E968697D0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544" r="29929"/>
          <a:stretch>
            <a:fillRect/>
          </a:stretch>
        </p:blipFill>
        <p:spPr>
          <a:xfrm>
            <a:off x="3595404" y="31"/>
            <a:ext cx="4942298" cy="6857999"/>
          </a:xfrm>
          <a:custGeom>
            <a:avLst/>
            <a:gdLst/>
            <a:ahLst/>
            <a:cxnLst/>
            <a:rect l="l" t="t" r="r" b="b"/>
            <a:pathLst>
              <a:path w="4942298" h="6857999">
                <a:moveTo>
                  <a:pt x="0" y="0"/>
                </a:moveTo>
                <a:lnTo>
                  <a:pt x="4164238" y="0"/>
                </a:lnTo>
                <a:lnTo>
                  <a:pt x="4271743" y="210478"/>
                </a:lnTo>
                <a:cubicBezTo>
                  <a:pt x="4695097" y="1127919"/>
                  <a:pt x="4942298" y="2233909"/>
                  <a:pt x="4942298" y="3424428"/>
                </a:cubicBezTo>
                <a:cubicBezTo>
                  <a:pt x="4942298" y="4614948"/>
                  <a:pt x="4695097" y="5720938"/>
                  <a:pt x="4271743" y="6638378"/>
                </a:cubicBezTo>
                <a:lnTo>
                  <a:pt x="4159568" y="6857999"/>
                </a:lnTo>
                <a:lnTo>
                  <a:pt x="49488" y="6857999"/>
                </a:lnTo>
                <a:lnTo>
                  <a:pt x="119616" y="6721637"/>
                </a:lnTo>
                <a:cubicBezTo>
                  <a:pt x="540124" y="5863919"/>
                  <a:pt x="796416" y="4724528"/>
                  <a:pt x="796416" y="3474162"/>
                </a:cubicBezTo>
                <a:cubicBezTo>
                  <a:pt x="796416" y="2140439"/>
                  <a:pt x="504812" y="932979"/>
                  <a:pt x="33352" y="58950"/>
                </a:cubicBezTo>
                <a:close/>
              </a:path>
            </a:pathLst>
          </a:custGeom>
        </p:spPr>
      </p:pic>
      <p:sp useBgFill="1">
        <p:nvSpPr>
          <p:cNvPr id="1037" name="Freeform: Shape 1036">
            <a:extLst>
              <a:ext uri="{FF2B5EF4-FFF2-40B4-BE49-F238E27FC236}">
                <a16:creationId xmlns:a16="http://schemas.microsoft.com/office/drawing/2014/main" id="{6A0924B3-0260-445E-AFD7-9533C0D1B3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397136" cy="6858000"/>
          </a:xfrm>
          <a:custGeom>
            <a:avLst/>
            <a:gdLst>
              <a:gd name="connsiteX0" fmla="*/ 0 w 4397136"/>
              <a:gd name="connsiteY0" fmla="*/ 0 h 6858000"/>
              <a:gd name="connsiteX1" fmla="*/ 3599069 w 4397136"/>
              <a:gd name="connsiteY1" fmla="*/ 0 h 6858000"/>
              <a:gd name="connsiteX2" fmla="*/ 3634072 w 4397136"/>
              <a:gd name="connsiteY2" fmla="*/ 58977 h 6858000"/>
              <a:gd name="connsiteX3" fmla="*/ 4397136 w 4397136"/>
              <a:gd name="connsiteY3" fmla="*/ 3474189 h 6858000"/>
              <a:gd name="connsiteX4" fmla="*/ 3802221 w 4397136"/>
              <a:gd name="connsiteY4" fmla="*/ 6546415 h 6858000"/>
              <a:gd name="connsiteX5" fmla="*/ 3649466 w 4397136"/>
              <a:gd name="connsiteY5" fmla="*/ 6858000 h 6858000"/>
              <a:gd name="connsiteX6" fmla="*/ 0 w 4397136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97136" h="6858000">
                <a:moveTo>
                  <a:pt x="0" y="0"/>
                </a:moveTo>
                <a:lnTo>
                  <a:pt x="3599069" y="0"/>
                </a:lnTo>
                <a:lnTo>
                  <a:pt x="3634072" y="58977"/>
                </a:lnTo>
                <a:cubicBezTo>
                  <a:pt x="4105532" y="933006"/>
                  <a:pt x="4397136" y="2140466"/>
                  <a:pt x="4397136" y="3474189"/>
                </a:cubicBezTo>
                <a:cubicBezTo>
                  <a:pt x="4397136" y="4641197"/>
                  <a:pt x="4173877" y="5711534"/>
                  <a:pt x="3802221" y="6546415"/>
                </a:cubicBezTo>
                <a:lnTo>
                  <a:pt x="3649466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algn="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039" name="Freeform: Shape 1038">
            <a:extLst>
              <a:ext uri="{FF2B5EF4-FFF2-40B4-BE49-F238E27FC236}">
                <a16:creationId xmlns:a16="http://schemas.microsoft.com/office/drawing/2014/main" id="{7C34E8CB-B972-4A94-8469-315C10C2AA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386504" cy="6858000"/>
          </a:xfrm>
          <a:custGeom>
            <a:avLst/>
            <a:gdLst>
              <a:gd name="connsiteX0" fmla="*/ 0 w 4386504"/>
              <a:gd name="connsiteY0" fmla="*/ 0 h 6858000"/>
              <a:gd name="connsiteX1" fmla="*/ 3588437 w 4386504"/>
              <a:gd name="connsiteY1" fmla="*/ 0 h 6858000"/>
              <a:gd name="connsiteX2" fmla="*/ 3623440 w 4386504"/>
              <a:gd name="connsiteY2" fmla="*/ 58977 h 6858000"/>
              <a:gd name="connsiteX3" fmla="*/ 4386504 w 4386504"/>
              <a:gd name="connsiteY3" fmla="*/ 3474189 h 6858000"/>
              <a:gd name="connsiteX4" fmla="*/ 3791589 w 4386504"/>
              <a:gd name="connsiteY4" fmla="*/ 6546415 h 6858000"/>
              <a:gd name="connsiteX5" fmla="*/ 3638834 w 4386504"/>
              <a:gd name="connsiteY5" fmla="*/ 6858000 h 6858000"/>
              <a:gd name="connsiteX6" fmla="*/ 0 w 4386504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386504" h="6858000">
                <a:moveTo>
                  <a:pt x="0" y="0"/>
                </a:moveTo>
                <a:lnTo>
                  <a:pt x="3588437" y="0"/>
                </a:lnTo>
                <a:lnTo>
                  <a:pt x="3623440" y="58977"/>
                </a:lnTo>
                <a:cubicBezTo>
                  <a:pt x="4094900" y="933006"/>
                  <a:pt x="4386504" y="2140466"/>
                  <a:pt x="4386504" y="3474189"/>
                </a:cubicBezTo>
                <a:cubicBezTo>
                  <a:pt x="4386504" y="4641197"/>
                  <a:pt x="4163245" y="5711534"/>
                  <a:pt x="3791589" y="6546415"/>
                </a:cubicBezTo>
                <a:lnTo>
                  <a:pt x="3638834" y="6858000"/>
                </a:lnTo>
                <a:lnTo>
                  <a:pt x="0" y="6858000"/>
                </a:ln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A67823A-F2EA-8385-7951-F184DB4251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8913" y="1511589"/>
            <a:ext cx="3430958" cy="2896432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000"/>
              <a:t>Welcome to Year 1/2</a:t>
            </a:r>
          </a:p>
        </p:txBody>
      </p:sp>
      <p:sp>
        <p:nvSpPr>
          <p:cNvPr id="1041" name="Rectangle 1040">
            <a:extLst>
              <a:ext uri="{FF2B5EF4-FFF2-40B4-BE49-F238E27FC236}">
                <a16:creationId xmlns:a16="http://schemas.microsoft.com/office/drawing/2014/main" id="{114A821F-8663-46BA-8CC0-D4C44F639F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67989" y="346791"/>
            <a:ext cx="146304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43" name="Rectangle 1042">
            <a:extLst>
              <a:ext uri="{FF2B5EF4-FFF2-40B4-BE49-F238E27FC236}">
                <a16:creationId xmlns:a16="http://schemas.microsoft.com/office/drawing/2014/main" id="{67EF550F-47CE-4FB2-9DAC-12AD835C83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38912" y="4544568"/>
            <a:ext cx="3414966" cy="18288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800912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Rectangle 2054">
            <a:extLst>
              <a:ext uri="{FF2B5EF4-FFF2-40B4-BE49-F238E27FC236}">
                <a16:creationId xmlns:a16="http://schemas.microsoft.com/office/drawing/2014/main" id="{8D06CE56-3881-4ADA-8CEF-D18B02C242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857544" y="346791"/>
            <a:ext cx="146304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57" name="Rectangle 2056">
            <a:extLst>
              <a:ext uri="{FF2B5EF4-FFF2-40B4-BE49-F238E27FC236}">
                <a16:creationId xmlns:a16="http://schemas.microsoft.com/office/drawing/2014/main" id="{79F3C543-62EC-4433-9C93-A2CD8764E9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578652" y="4501201"/>
            <a:ext cx="11034696" cy="18288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2059" name="Rectangle 2058">
            <a:extLst>
              <a:ext uri="{FF2B5EF4-FFF2-40B4-BE49-F238E27FC236}">
                <a16:creationId xmlns:a16="http://schemas.microsoft.com/office/drawing/2014/main" id="{FB33DC6A-1F1C-4A06-834E-CFF88F1C0B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061" name="Freeform: Shape 2060">
            <a:extLst>
              <a:ext uri="{FF2B5EF4-FFF2-40B4-BE49-F238E27FC236}">
                <a16:creationId xmlns:a16="http://schemas.microsoft.com/office/drawing/2014/main" id="{0FE1D5CF-87B8-4A8A-AD3C-01D06A6076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6208641" cy="6858000"/>
          </a:xfrm>
          <a:custGeom>
            <a:avLst/>
            <a:gdLst>
              <a:gd name="connsiteX0" fmla="*/ 0 w 6208641"/>
              <a:gd name="connsiteY0" fmla="*/ 0 h 6858000"/>
              <a:gd name="connsiteX1" fmla="*/ 5464181 w 6208641"/>
              <a:gd name="connsiteY1" fmla="*/ 0 h 6858000"/>
              <a:gd name="connsiteX2" fmla="*/ 5538086 w 6208641"/>
              <a:gd name="connsiteY2" fmla="*/ 159684 h 6858000"/>
              <a:gd name="connsiteX3" fmla="*/ 6208641 w 6208641"/>
              <a:gd name="connsiteY3" fmla="*/ 3706589 h 6858000"/>
              <a:gd name="connsiteX4" fmla="*/ 5734754 w 6208641"/>
              <a:gd name="connsiteY4" fmla="*/ 6730443 h 6858000"/>
              <a:gd name="connsiteX5" fmla="*/ 5689361 w 6208641"/>
              <a:gd name="connsiteY5" fmla="*/ 6858000 h 6858000"/>
              <a:gd name="connsiteX6" fmla="*/ 0 w 620864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208641" h="6858000">
                <a:moveTo>
                  <a:pt x="0" y="0"/>
                </a:moveTo>
                <a:lnTo>
                  <a:pt x="5464181" y="0"/>
                </a:lnTo>
                <a:lnTo>
                  <a:pt x="5538086" y="159684"/>
                </a:lnTo>
                <a:cubicBezTo>
                  <a:pt x="5961440" y="1172168"/>
                  <a:pt x="6208641" y="2392735"/>
                  <a:pt x="6208641" y="3706589"/>
                </a:cubicBezTo>
                <a:cubicBezTo>
                  <a:pt x="6208641" y="4801467"/>
                  <a:pt x="6036974" y="5831563"/>
                  <a:pt x="5734754" y="6730443"/>
                </a:cubicBezTo>
                <a:lnTo>
                  <a:pt x="5689361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algn="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2063" name="Freeform: Shape 2062">
            <a:extLst>
              <a:ext uri="{FF2B5EF4-FFF2-40B4-BE49-F238E27FC236}">
                <a16:creationId xmlns:a16="http://schemas.microsoft.com/office/drawing/2014/main" id="{60926200-45C2-41E9-839F-31CD5FE4CD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203325" cy="6858000"/>
          </a:xfrm>
          <a:custGeom>
            <a:avLst/>
            <a:gdLst>
              <a:gd name="connsiteX0" fmla="*/ 0 w 6203325"/>
              <a:gd name="connsiteY0" fmla="*/ 0 h 6858000"/>
              <a:gd name="connsiteX1" fmla="*/ 5458865 w 6203325"/>
              <a:gd name="connsiteY1" fmla="*/ 0 h 6858000"/>
              <a:gd name="connsiteX2" fmla="*/ 5532770 w 6203325"/>
              <a:gd name="connsiteY2" fmla="*/ 159684 h 6858000"/>
              <a:gd name="connsiteX3" fmla="*/ 6203325 w 6203325"/>
              <a:gd name="connsiteY3" fmla="*/ 3706589 h 6858000"/>
              <a:gd name="connsiteX4" fmla="*/ 5729438 w 6203325"/>
              <a:gd name="connsiteY4" fmla="*/ 6730443 h 6858000"/>
              <a:gd name="connsiteX5" fmla="*/ 5684045 w 6203325"/>
              <a:gd name="connsiteY5" fmla="*/ 6858000 h 6858000"/>
              <a:gd name="connsiteX6" fmla="*/ 0 w 6203325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203325" h="6858000">
                <a:moveTo>
                  <a:pt x="0" y="0"/>
                </a:moveTo>
                <a:lnTo>
                  <a:pt x="5458865" y="0"/>
                </a:lnTo>
                <a:lnTo>
                  <a:pt x="5532770" y="159684"/>
                </a:lnTo>
                <a:cubicBezTo>
                  <a:pt x="5956124" y="1172168"/>
                  <a:pt x="6203325" y="2392735"/>
                  <a:pt x="6203325" y="3706589"/>
                </a:cubicBezTo>
                <a:cubicBezTo>
                  <a:pt x="6203325" y="4801467"/>
                  <a:pt x="6031658" y="5831563"/>
                  <a:pt x="5729438" y="6730443"/>
                </a:cubicBezTo>
                <a:lnTo>
                  <a:pt x="5684045" y="6858000"/>
                </a:lnTo>
                <a:lnTo>
                  <a:pt x="0" y="6858000"/>
                </a:ln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133B658-232D-E2BE-EBB0-7F2F42CF05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9098" y="1106034"/>
            <a:ext cx="5019074" cy="3204134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2600" dirty="0"/>
              <a:t>Hedgehogs!</a:t>
            </a:r>
            <a:br>
              <a:rPr lang="en-US" sz="2600" dirty="0"/>
            </a:br>
            <a:r>
              <a:rPr lang="en-US" sz="2600" dirty="0"/>
              <a:t>I am Mrs Pobjoy and Mrs Perry will be with us on Fridays. </a:t>
            </a:r>
            <a:br>
              <a:rPr lang="en-US" sz="2600" dirty="0"/>
            </a:br>
            <a:br>
              <a:rPr lang="en-US" sz="2600" dirty="0"/>
            </a:br>
            <a:r>
              <a:rPr lang="en-US" sz="2600" dirty="0"/>
              <a:t>Squirrels!</a:t>
            </a:r>
            <a:br>
              <a:rPr lang="en-US" sz="2600" dirty="0"/>
            </a:br>
            <a:r>
              <a:rPr lang="en-US" sz="2600" dirty="0"/>
              <a:t>I am Mrs Couchman and we’re very pleased to meet you all. </a:t>
            </a:r>
          </a:p>
        </p:txBody>
      </p:sp>
      <p:sp>
        <p:nvSpPr>
          <p:cNvPr id="2065" name="Rectangle 2064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67989" y="346791"/>
            <a:ext cx="146304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050" name="Picture 2" descr="Hinstock Primary School - Squirrel ...">
            <a:extLst>
              <a:ext uri="{FF2B5EF4-FFF2-40B4-BE49-F238E27FC236}">
                <a16:creationId xmlns:a16="http://schemas.microsoft.com/office/drawing/2014/main" id="{29561272-18C0-43DA-2A47-9BDECBBBC6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976886" y="625683"/>
            <a:ext cx="2743200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67" name="Rectangle 2066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9098" y="4546920"/>
            <a:ext cx="5019074" cy="18288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 descr="White baby hedgehog">
            <a:extLst>
              <a:ext uri="{FF2B5EF4-FFF2-40B4-BE49-F238E27FC236}">
                <a16:creationId xmlns:a16="http://schemas.microsoft.com/office/drawing/2014/main" id="{5EB1CE89-CC68-A9CE-C006-01EA562816D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07" r="23949" b="-2"/>
          <a:stretch/>
        </p:blipFill>
        <p:spPr>
          <a:xfrm>
            <a:off x="8127615" y="3550309"/>
            <a:ext cx="2441744" cy="274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44585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9" name="Rectangle 3078">
            <a:extLst>
              <a:ext uri="{FF2B5EF4-FFF2-40B4-BE49-F238E27FC236}">
                <a16:creationId xmlns:a16="http://schemas.microsoft.com/office/drawing/2014/main" id="{8D06CE56-3881-4ADA-8CEF-D18B02C242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857544" y="346791"/>
            <a:ext cx="146304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081" name="Rectangle 3080">
            <a:extLst>
              <a:ext uri="{FF2B5EF4-FFF2-40B4-BE49-F238E27FC236}">
                <a16:creationId xmlns:a16="http://schemas.microsoft.com/office/drawing/2014/main" id="{79F3C543-62EC-4433-9C93-A2CD8764E9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578652" y="4501201"/>
            <a:ext cx="11034696" cy="18288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3083" name="Rectangle 3082">
            <a:extLst>
              <a:ext uri="{FF2B5EF4-FFF2-40B4-BE49-F238E27FC236}">
                <a16:creationId xmlns:a16="http://schemas.microsoft.com/office/drawing/2014/main" id="{88263A24-0C1F-4677-B43C-4AE14E276B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3085" name="Rectangle 3084">
            <a:extLst>
              <a:ext uri="{FF2B5EF4-FFF2-40B4-BE49-F238E27FC236}">
                <a16:creationId xmlns:a16="http://schemas.microsoft.com/office/drawing/2014/main" id="{0ADDB668-2CA4-4D2B-9C34-3487CA330B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51553" y="304802"/>
            <a:ext cx="11097349" cy="1573149"/>
          </a:xfrm>
          <a:prstGeom prst="rect">
            <a:avLst/>
          </a:prstGeom>
          <a:ln w="12700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2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A67823A-F2EA-8385-7951-F184DB4251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8680" y="405575"/>
            <a:ext cx="5001768" cy="137160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600"/>
              <a:t>Our day!</a:t>
            </a:r>
          </a:p>
        </p:txBody>
      </p:sp>
      <p:sp>
        <p:nvSpPr>
          <p:cNvPr id="3087" name="Rectangle 3086">
            <a:extLst>
              <a:ext uri="{FF2B5EF4-FFF2-40B4-BE49-F238E27FC236}">
                <a16:creationId xmlns:a16="http://schemas.microsoft.com/office/drawing/2014/main" id="{2568BC19-F052-4108-93E1-6A3D1DEC072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4784" y="764424"/>
            <a:ext cx="128016" cy="65390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089" name="Rectangle 3088">
            <a:extLst>
              <a:ext uri="{FF2B5EF4-FFF2-40B4-BE49-F238E27FC236}">
                <a16:creationId xmlns:a16="http://schemas.microsoft.com/office/drawing/2014/main" id="{D5FD337D-4D6B-4C8B-B6F5-121097E098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586984" y="1071836"/>
            <a:ext cx="1021458" cy="9144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074" name="Picture 2" descr="Hinstock Primary School - Squirrel ...">
            <a:extLst>
              <a:ext uri="{FF2B5EF4-FFF2-40B4-BE49-F238E27FC236}">
                <a16:creationId xmlns:a16="http://schemas.microsoft.com/office/drawing/2014/main" id="{0071DBDF-9474-71CE-2114-7D577D3BFE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161706" y="2091095"/>
            <a:ext cx="4206240" cy="4206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White baby hedgehog">
            <a:extLst>
              <a:ext uri="{FF2B5EF4-FFF2-40B4-BE49-F238E27FC236}">
                <a16:creationId xmlns:a16="http://schemas.microsoft.com/office/drawing/2014/main" id="{DD521514-608C-65A7-5EFE-19E968697D0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328" b="-1"/>
          <a:stretch/>
        </p:blipFill>
        <p:spPr>
          <a:xfrm>
            <a:off x="6211408" y="2201125"/>
            <a:ext cx="5431536" cy="39761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62829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103" name="Rectangle 4102">
            <a:extLst>
              <a:ext uri="{FF2B5EF4-FFF2-40B4-BE49-F238E27FC236}">
                <a16:creationId xmlns:a16="http://schemas.microsoft.com/office/drawing/2014/main" id="{DB90EDA9-2517-46EC-B6D4-3918D04786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7E0F7EB-E702-8334-88C7-A451611615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1078992"/>
            <a:ext cx="6272784" cy="1536192"/>
          </a:xfrm>
        </p:spPr>
        <p:txBody>
          <a:bodyPr anchor="b">
            <a:normAutofit/>
          </a:bodyPr>
          <a:lstStyle/>
          <a:p>
            <a:r>
              <a:rPr lang="en-GB" sz="5200"/>
              <a:t>Morning</a:t>
            </a:r>
          </a:p>
        </p:txBody>
      </p:sp>
      <p:sp>
        <p:nvSpPr>
          <p:cNvPr id="4105" name="Rectangle 4104">
            <a:extLst>
              <a:ext uri="{FF2B5EF4-FFF2-40B4-BE49-F238E27FC236}">
                <a16:creationId xmlns:a16="http://schemas.microsoft.com/office/drawing/2014/main" id="{D449B1F2-532C-44C7-8AC7-28EA15EE02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850392" y="363389"/>
            <a:ext cx="73152" cy="5486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 descr="White baby hedgehog">
            <a:extLst>
              <a:ext uri="{FF2B5EF4-FFF2-40B4-BE49-F238E27FC236}">
                <a16:creationId xmlns:a16="http://schemas.microsoft.com/office/drawing/2014/main" id="{198AC4D0-6374-46B8-C29A-7A305F1EB6F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955"/>
          <a:stretch>
            <a:fillRect/>
          </a:stretch>
        </p:blipFill>
        <p:spPr>
          <a:xfrm>
            <a:off x="7684008" y="10"/>
            <a:ext cx="4507992" cy="2934576"/>
          </a:xfrm>
          <a:prstGeom prst="rect">
            <a:avLst/>
          </a:prstGeom>
        </p:spPr>
      </p:pic>
      <p:sp>
        <p:nvSpPr>
          <p:cNvPr id="4107" name="Rectangle 4106">
            <a:extLst>
              <a:ext uri="{FF2B5EF4-FFF2-40B4-BE49-F238E27FC236}">
                <a16:creationId xmlns:a16="http://schemas.microsoft.com/office/drawing/2014/main" id="{EE7D3784-5CF9-4282-9B1C-523957852B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21792" y="2935541"/>
            <a:ext cx="6217920" cy="18288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72AB85-FB9E-56EC-274E-78858FEFF4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2648" y="3355848"/>
            <a:ext cx="6272784" cy="2825496"/>
          </a:xfrm>
        </p:spPr>
        <p:txBody>
          <a:bodyPr>
            <a:normAutofit/>
          </a:bodyPr>
          <a:lstStyle/>
          <a:p>
            <a:r>
              <a:rPr lang="en-GB" sz="1800"/>
              <a:t>We line upon the playground and then come inside and put our things in our locker.</a:t>
            </a:r>
          </a:p>
          <a:p>
            <a:r>
              <a:rPr lang="en-GB" sz="1800"/>
              <a:t>There will be a task on your table for you to do.</a:t>
            </a:r>
          </a:p>
          <a:p>
            <a:r>
              <a:rPr lang="en-GB" sz="1800"/>
              <a:t>Then we go to Collective Worship in the hall.</a:t>
            </a:r>
          </a:p>
          <a:p>
            <a:r>
              <a:rPr lang="en-GB" sz="1800"/>
              <a:t>After Worship we will go to our phonics or English group. </a:t>
            </a:r>
          </a:p>
          <a:p>
            <a:r>
              <a:rPr lang="en-GB" sz="1800"/>
              <a:t>Then it will be play time.</a:t>
            </a:r>
          </a:p>
        </p:txBody>
      </p:sp>
      <p:pic>
        <p:nvPicPr>
          <p:cNvPr id="4098" name="Picture 2" descr="Hinstock Primary School - Squirrel ...">
            <a:extLst>
              <a:ext uri="{FF2B5EF4-FFF2-40B4-BE49-F238E27FC236}">
                <a16:creationId xmlns:a16="http://schemas.microsoft.com/office/drawing/2014/main" id="{6D71C6A7-5F6B-83F5-18A7-8D9242A30E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182" r="2" b="5075"/>
          <a:stretch>
            <a:fillRect/>
          </a:stretch>
        </p:blipFill>
        <p:spPr bwMode="auto">
          <a:xfrm>
            <a:off x="7684008" y="3172968"/>
            <a:ext cx="4507992" cy="3685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906702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B23FE733-F95B-4DF6-AFC5-BEEB3577C4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9080D120-BD54-46E1-BA37-82F5E8089E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09573" y="633619"/>
            <a:ext cx="6852464" cy="5495925"/>
          </a:xfrm>
          <a:prstGeom prst="rect">
            <a:avLst/>
          </a:prstGeom>
          <a:ln w="9525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F17E207-F014-2B87-58E2-EDF1AC2A72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6" y="978408"/>
            <a:ext cx="6007608" cy="1106424"/>
          </a:xfrm>
        </p:spPr>
        <p:txBody>
          <a:bodyPr>
            <a:normAutofit/>
          </a:bodyPr>
          <a:lstStyle/>
          <a:p>
            <a:r>
              <a:rPr lang="en-GB" sz="2800"/>
              <a:t>Play time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81D83946-74FA-498A-AC80-9926F041B5C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45565" y="1181536"/>
            <a:ext cx="128016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5060D983-8B52-443A-8183-2A1DE05618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7454" y="2121408"/>
            <a:ext cx="5824728" cy="9144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8ACBFE-ECB3-8848-5C53-B73A9A4443D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41244" y="2359152"/>
            <a:ext cx="6007608" cy="3429000"/>
          </a:xfrm>
        </p:spPr>
        <p:txBody>
          <a:bodyPr>
            <a:normAutofit/>
          </a:bodyPr>
          <a:lstStyle/>
          <a:p>
            <a:r>
              <a:rPr lang="en-GB" sz="2000"/>
              <a:t>Snack is provided but you can bring your own. </a:t>
            </a:r>
          </a:p>
          <a:p>
            <a:r>
              <a:rPr lang="en-GB" sz="2000"/>
              <a:t>Fruit, vegetables sticks or breadsticks are a suitable healthy snack.</a:t>
            </a:r>
          </a:p>
          <a:p>
            <a:r>
              <a:rPr lang="en-GB" sz="2000"/>
              <a:t>Water bottles should be filled with water only.</a:t>
            </a:r>
          </a:p>
          <a:p>
            <a:r>
              <a:rPr lang="en-GB" sz="2000"/>
              <a:t>We’re trying our hardest to look after your teeth!</a:t>
            </a:r>
          </a:p>
        </p:txBody>
      </p:sp>
      <p:pic>
        <p:nvPicPr>
          <p:cNvPr id="5" name="Picture 4" descr="Rainbow of fresh vegetables and fruits">
            <a:extLst>
              <a:ext uri="{FF2B5EF4-FFF2-40B4-BE49-F238E27FC236}">
                <a16:creationId xmlns:a16="http://schemas.microsoft.com/office/drawing/2014/main" id="{63134F4C-B65C-A67B-37D0-FAD6EE2736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1459" y="633619"/>
            <a:ext cx="3972674" cy="2651760"/>
          </a:xfrm>
          <a:prstGeom prst="rect">
            <a:avLst/>
          </a:prstGeom>
        </p:spPr>
      </p:pic>
      <p:pic>
        <p:nvPicPr>
          <p:cNvPr id="7" name="Picture 6" descr="Bottle of water">
            <a:extLst>
              <a:ext uri="{FF2B5EF4-FFF2-40B4-BE49-F238E27FC236}">
                <a16:creationId xmlns:a16="http://schemas.microsoft.com/office/drawing/2014/main" id="{1C74B74D-16AF-8939-36A6-CF3671E4FB7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0993" y="3472468"/>
            <a:ext cx="1770049" cy="2651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45555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127" name="Rectangle 5126">
            <a:extLst>
              <a:ext uri="{FF2B5EF4-FFF2-40B4-BE49-F238E27FC236}">
                <a16:creationId xmlns:a16="http://schemas.microsoft.com/office/drawing/2014/main" id="{DB90EDA9-2517-46EC-B6D4-3918D04786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7E0F7EB-E702-8334-88C7-A451611615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1078992"/>
            <a:ext cx="6272784" cy="1536192"/>
          </a:xfrm>
        </p:spPr>
        <p:txBody>
          <a:bodyPr anchor="b">
            <a:normAutofit/>
          </a:bodyPr>
          <a:lstStyle/>
          <a:p>
            <a:r>
              <a:rPr lang="en-GB" sz="5200"/>
              <a:t>After play</a:t>
            </a:r>
          </a:p>
        </p:txBody>
      </p:sp>
      <p:sp>
        <p:nvSpPr>
          <p:cNvPr id="5129" name="Rectangle 5128">
            <a:extLst>
              <a:ext uri="{FF2B5EF4-FFF2-40B4-BE49-F238E27FC236}">
                <a16:creationId xmlns:a16="http://schemas.microsoft.com/office/drawing/2014/main" id="{D449B1F2-532C-44C7-8AC7-28EA15EE02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850392" y="363389"/>
            <a:ext cx="73152" cy="5486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 descr="White baby hedgehog">
            <a:extLst>
              <a:ext uri="{FF2B5EF4-FFF2-40B4-BE49-F238E27FC236}">
                <a16:creationId xmlns:a16="http://schemas.microsoft.com/office/drawing/2014/main" id="{198AC4D0-6374-46B8-C29A-7A305F1EB6F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955"/>
          <a:stretch>
            <a:fillRect/>
          </a:stretch>
        </p:blipFill>
        <p:spPr>
          <a:xfrm>
            <a:off x="7684008" y="10"/>
            <a:ext cx="4507992" cy="2934576"/>
          </a:xfrm>
          <a:prstGeom prst="rect">
            <a:avLst/>
          </a:prstGeom>
        </p:spPr>
      </p:pic>
      <p:sp>
        <p:nvSpPr>
          <p:cNvPr id="5131" name="Rectangle 5130">
            <a:extLst>
              <a:ext uri="{FF2B5EF4-FFF2-40B4-BE49-F238E27FC236}">
                <a16:creationId xmlns:a16="http://schemas.microsoft.com/office/drawing/2014/main" id="{EE7D3784-5CF9-4282-9B1C-523957852B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21792" y="2935541"/>
            <a:ext cx="6217920" cy="18288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72AB85-FB9E-56EC-274E-78858FEFF4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2648" y="3355848"/>
            <a:ext cx="6272784" cy="2825496"/>
          </a:xfrm>
        </p:spPr>
        <p:txBody>
          <a:bodyPr>
            <a:normAutofit/>
          </a:bodyPr>
          <a:lstStyle/>
          <a:p>
            <a:r>
              <a:rPr lang="en-GB" sz="1800" dirty="0"/>
              <a:t>We line upon the playground and then come inside and put our things back in our locker.</a:t>
            </a:r>
          </a:p>
          <a:p>
            <a:r>
              <a:rPr lang="en-GB" sz="1800" dirty="0"/>
              <a:t>We will then have our Maths lesson.</a:t>
            </a:r>
          </a:p>
          <a:p>
            <a:r>
              <a:rPr lang="en-GB" sz="1800" dirty="0"/>
              <a:t>After that we will do our English lesson.</a:t>
            </a:r>
          </a:p>
          <a:p>
            <a:r>
              <a:rPr lang="en-GB" sz="1800" dirty="0"/>
              <a:t>Then it is time for lunch. </a:t>
            </a:r>
          </a:p>
          <a:p>
            <a:pPr marL="0" indent="0">
              <a:buNone/>
            </a:pPr>
            <a:endParaRPr lang="en-GB" sz="1800" dirty="0"/>
          </a:p>
        </p:txBody>
      </p:sp>
      <p:pic>
        <p:nvPicPr>
          <p:cNvPr id="5122" name="Picture 2" descr="Hinstock Primary School - Squirrel ...">
            <a:extLst>
              <a:ext uri="{FF2B5EF4-FFF2-40B4-BE49-F238E27FC236}">
                <a16:creationId xmlns:a16="http://schemas.microsoft.com/office/drawing/2014/main" id="{C0CB66D9-C601-9559-A002-60AAC7A320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182" r="2" b="5075"/>
          <a:stretch>
            <a:fillRect/>
          </a:stretch>
        </p:blipFill>
        <p:spPr bwMode="auto">
          <a:xfrm>
            <a:off x="7684008" y="3172968"/>
            <a:ext cx="4507992" cy="3685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8965143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id="{DB90EDA9-2517-46EC-B6D4-3918D04786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F17E207-F014-2B87-58E2-EDF1AC2A72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1078992"/>
            <a:ext cx="6272784" cy="1536192"/>
          </a:xfrm>
        </p:spPr>
        <p:txBody>
          <a:bodyPr anchor="b">
            <a:normAutofit/>
          </a:bodyPr>
          <a:lstStyle/>
          <a:p>
            <a:r>
              <a:rPr lang="en-GB" sz="5200"/>
              <a:t>Lunch time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D449B1F2-532C-44C7-8AC7-28EA15EE02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850392" y="363389"/>
            <a:ext cx="73152" cy="5486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9" name="Picture 8" descr="Plate of spaghetti sprinkled with cheese">
            <a:extLst>
              <a:ext uri="{FF2B5EF4-FFF2-40B4-BE49-F238E27FC236}">
                <a16:creationId xmlns:a16="http://schemas.microsoft.com/office/drawing/2014/main" id="{D7B208B0-7C5A-ED3C-5DF7-A36B58E2983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76"/>
          <a:stretch/>
        </p:blipFill>
        <p:spPr>
          <a:xfrm>
            <a:off x="7684008" y="10"/>
            <a:ext cx="4507992" cy="2934576"/>
          </a:xfrm>
          <a:prstGeom prst="rect">
            <a:avLst/>
          </a:prstGeom>
        </p:spPr>
      </p:pic>
      <p:sp>
        <p:nvSpPr>
          <p:cNvPr id="27" name="Rectangle 26">
            <a:extLst>
              <a:ext uri="{FF2B5EF4-FFF2-40B4-BE49-F238E27FC236}">
                <a16:creationId xmlns:a16="http://schemas.microsoft.com/office/drawing/2014/main" id="{EE7D3784-5CF9-4282-9B1C-523957852B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21792" y="2935541"/>
            <a:ext cx="6217920" cy="18288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8ACBFE-ECB3-8848-5C53-B73A9A4443D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2648" y="3355848"/>
            <a:ext cx="6272784" cy="2825496"/>
          </a:xfrm>
        </p:spPr>
        <p:txBody>
          <a:bodyPr>
            <a:normAutofit/>
          </a:bodyPr>
          <a:lstStyle/>
          <a:p>
            <a:r>
              <a:rPr lang="en-GB" sz="1800"/>
              <a:t>We will line up together and head up to the hall for our hot dinner or packed lunch.</a:t>
            </a:r>
          </a:p>
          <a:p>
            <a:r>
              <a:rPr lang="en-GB" sz="1800"/>
              <a:t>Once we have finished eating we will head outside to play. </a:t>
            </a:r>
          </a:p>
          <a:p>
            <a:r>
              <a:rPr lang="en-GB" sz="1800"/>
              <a:t>At the end of lunch we will meet you out on the playground. </a:t>
            </a:r>
          </a:p>
        </p:txBody>
      </p:sp>
      <p:pic>
        <p:nvPicPr>
          <p:cNvPr id="6" name="Picture 5" descr="Overhead of open lunch boxes">
            <a:extLst>
              <a:ext uri="{FF2B5EF4-FFF2-40B4-BE49-F238E27FC236}">
                <a16:creationId xmlns:a16="http://schemas.microsoft.com/office/drawing/2014/main" id="{2886B39E-CE1A-5C35-7E43-0238434ABCB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24" b="2932"/>
          <a:stretch/>
        </p:blipFill>
        <p:spPr>
          <a:xfrm>
            <a:off x="7684008" y="3172968"/>
            <a:ext cx="4507992" cy="36850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67247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6151" name="Rectangle 6150">
            <a:extLst>
              <a:ext uri="{FF2B5EF4-FFF2-40B4-BE49-F238E27FC236}">
                <a16:creationId xmlns:a16="http://schemas.microsoft.com/office/drawing/2014/main" id="{B23FE733-F95B-4DF6-AFC5-BEEB3577C4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6153" name="Rectangle 6152">
            <a:extLst>
              <a:ext uri="{FF2B5EF4-FFF2-40B4-BE49-F238E27FC236}">
                <a16:creationId xmlns:a16="http://schemas.microsoft.com/office/drawing/2014/main" id="{9080D120-BD54-46E1-BA37-82F5E8089E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09573" y="633619"/>
            <a:ext cx="6852464" cy="5495925"/>
          </a:xfrm>
          <a:prstGeom prst="rect">
            <a:avLst/>
          </a:prstGeom>
          <a:ln w="9525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7E0F7EB-E702-8334-88C7-A451611615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6" y="978408"/>
            <a:ext cx="6007608" cy="1106424"/>
          </a:xfrm>
        </p:spPr>
        <p:txBody>
          <a:bodyPr>
            <a:normAutofit/>
          </a:bodyPr>
          <a:lstStyle/>
          <a:p>
            <a:r>
              <a:rPr lang="en-GB" sz="2800"/>
              <a:t>Afternoons</a:t>
            </a:r>
          </a:p>
        </p:txBody>
      </p:sp>
      <p:sp>
        <p:nvSpPr>
          <p:cNvPr id="6155" name="Rectangle 6154">
            <a:extLst>
              <a:ext uri="{FF2B5EF4-FFF2-40B4-BE49-F238E27FC236}">
                <a16:creationId xmlns:a16="http://schemas.microsoft.com/office/drawing/2014/main" id="{81D83946-74FA-498A-AC80-9926F041B5C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45565" y="1181536"/>
            <a:ext cx="128016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157" name="Rectangle 6156">
            <a:extLst>
              <a:ext uri="{FF2B5EF4-FFF2-40B4-BE49-F238E27FC236}">
                <a16:creationId xmlns:a16="http://schemas.microsoft.com/office/drawing/2014/main" id="{5060D983-8B52-443A-8183-2A1DE05618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7454" y="2121408"/>
            <a:ext cx="5824728" cy="9144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72AB85-FB9E-56EC-274E-78858FEFF4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41244" y="2359152"/>
            <a:ext cx="6007608" cy="3429000"/>
          </a:xfrm>
        </p:spPr>
        <p:txBody>
          <a:bodyPr>
            <a:normAutofit/>
          </a:bodyPr>
          <a:lstStyle/>
          <a:p>
            <a:r>
              <a:rPr lang="en-GB" sz="2000" dirty="0"/>
              <a:t>Our afternoons start with some more mental maths or handwriting and spelling.</a:t>
            </a:r>
          </a:p>
          <a:p>
            <a:r>
              <a:rPr lang="en-GB" sz="2000" dirty="0"/>
              <a:t>We then move on to subjects like Art, Music, Science, Geography, History, PE, computing etc. </a:t>
            </a:r>
          </a:p>
          <a:p>
            <a:r>
              <a:rPr lang="en-GB" sz="2000" dirty="0"/>
              <a:t>One afternoon a week we will have either Forest School or a PE lesson whilst Mrs Pobjoy and Mrs Couchman get some jobs done. This term that is Wednesday.</a:t>
            </a:r>
          </a:p>
        </p:txBody>
      </p:sp>
      <p:pic>
        <p:nvPicPr>
          <p:cNvPr id="5" name="Picture 4" descr="White baby hedgehog">
            <a:extLst>
              <a:ext uri="{FF2B5EF4-FFF2-40B4-BE49-F238E27FC236}">
                <a16:creationId xmlns:a16="http://schemas.microsoft.com/office/drawing/2014/main" id="{198AC4D0-6374-46B8-C29A-7A305F1EB6F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242" r="-2" b="13366"/>
          <a:stretch/>
        </p:blipFill>
        <p:spPr>
          <a:xfrm>
            <a:off x="7680960" y="984921"/>
            <a:ext cx="4233672" cy="1949156"/>
          </a:xfrm>
          <a:prstGeom prst="rect">
            <a:avLst/>
          </a:prstGeom>
        </p:spPr>
      </p:pic>
      <p:pic>
        <p:nvPicPr>
          <p:cNvPr id="6146" name="Picture 2" descr="Hinstock Primary School - Squirrel ...">
            <a:extLst>
              <a:ext uri="{FF2B5EF4-FFF2-40B4-BE49-F238E27FC236}">
                <a16:creationId xmlns:a16="http://schemas.microsoft.com/office/drawing/2014/main" id="{D6467699-2159-5376-9E04-A097F1EDB9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470138" y="3472468"/>
            <a:ext cx="2651760" cy="2651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12067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75" name="Rectangle 7174">
            <a:extLst>
              <a:ext uri="{FF2B5EF4-FFF2-40B4-BE49-F238E27FC236}">
                <a16:creationId xmlns:a16="http://schemas.microsoft.com/office/drawing/2014/main" id="{AAA05C59-284A-43D9-AE28-6F5AA1F003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7E0F7EB-E702-8334-88C7-A451611615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1078992"/>
            <a:ext cx="6272784" cy="1536192"/>
          </a:xfrm>
        </p:spPr>
        <p:txBody>
          <a:bodyPr anchor="b">
            <a:normAutofit/>
          </a:bodyPr>
          <a:lstStyle/>
          <a:p>
            <a:r>
              <a:rPr lang="en-GB" sz="5200"/>
              <a:t>Afternoons</a:t>
            </a:r>
          </a:p>
        </p:txBody>
      </p:sp>
      <p:sp>
        <p:nvSpPr>
          <p:cNvPr id="7177" name="Rectangle 7176">
            <a:extLst>
              <a:ext uri="{FF2B5EF4-FFF2-40B4-BE49-F238E27FC236}">
                <a16:creationId xmlns:a16="http://schemas.microsoft.com/office/drawing/2014/main" id="{120BB4C9-B781-4AEE-ACAB-8EE849F24F6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850392" y="363389"/>
            <a:ext cx="73152" cy="5486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179" name="Rectangle 7178">
            <a:extLst>
              <a:ext uri="{FF2B5EF4-FFF2-40B4-BE49-F238E27FC236}">
                <a16:creationId xmlns:a16="http://schemas.microsoft.com/office/drawing/2014/main" id="{975647DA-FC1D-4189-8B97-4EF3C2C0BAA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21792" y="2935541"/>
            <a:ext cx="6217920" cy="18288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72AB85-FB9E-56EC-274E-78858FEFF4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2648" y="3355848"/>
            <a:ext cx="6272784" cy="2825496"/>
          </a:xfrm>
        </p:spPr>
        <p:txBody>
          <a:bodyPr>
            <a:normAutofit/>
          </a:bodyPr>
          <a:lstStyle/>
          <a:p>
            <a:r>
              <a:rPr lang="en-GB" sz="1800" dirty="0"/>
              <a:t>Our afternoons start with some more mental maths, handwriting and grammar.</a:t>
            </a:r>
          </a:p>
          <a:p>
            <a:r>
              <a:rPr lang="en-GB" sz="1800" dirty="0"/>
              <a:t>We then move on to subjects like Art, Music, Science, Geography, History, PE, computing etc. </a:t>
            </a:r>
          </a:p>
          <a:p>
            <a:r>
              <a:rPr lang="en-GB" sz="1800" dirty="0"/>
              <a:t>One afternoon a week we will have either Forest School or a PE lesson whilst Mrs Pobjoy and Mrs Couchman get some jobs done. (We will let you know when we know!)</a:t>
            </a:r>
          </a:p>
        </p:txBody>
      </p:sp>
      <p:pic>
        <p:nvPicPr>
          <p:cNvPr id="7170" name="Picture 2" descr="Hinstock Primary School - Squirrel ...">
            <a:extLst>
              <a:ext uri="{FF2B5EF4-FFF2-40B4-BE49-F238E27FC236}">
                <a16:creationId xmlns:a16="http://schemas.microsoft.com/office/drawing/2014/main" id="{39A2F9B3-9C86-24BC-EC42-9B46396512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342" r="2" b="235"/>
          <a:stretch>
            <a:fillRect/>
          </a:stretch>
        </p:blipFill>
        <p:spPr bwMode="auto">
          <a:xfrm>
            <a:off x="7684008" y="-26"/>
            <a:ext cx="4507992" cy="41213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White baby hedgehog">
            <a:extLst>
              <a:ext uri="{FF2B5EF4-FFF2-40B4-BE49-F238E27FC236}">
                <a16:creationId xmlns:a16="http://schemas.microsoft.com/office/drawing/2014/main" id="{198AC4D0-6374-46B8-C29A-7A305F1EB6F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820" b="6349"/>
          <a:stretch>
            <a:fillRect/>
          </a:stretch>
        </p:blipFill>
        <p:spPr>
          <a:xfrm>
            <a:off x="7684008" y="4349387"/>
            <a:ext cx="4507992" cy="25086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188203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199" name="Rectangle 8198">
            <a:extLst>
              <a:ext uri="{FF2B5EF4-FFF2-40B4-BE49-F238E27FC236}">
                <a16:creationId xmlns:a16="http://schemas.microsoft.com/office/drawing/2014/main" id="{AAA05C59-284A-43D9-AE28-6F5AA1F003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7E0F7EB-E702-8334-88C7-A451611615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1078992"/>
            <a:ext cx="6272784" cy="1536192"/>
          </a:xfrm>
        </p:spPr>
        <p:txBody>
          <a:bodyPr anchor="b">
            <a:normAutofit/>
          </a:bodyPr>
          <a:lstStyle/>
          <a:p>
            <a:r>
              <a:rPr lang="en-GB" sz="5200" dirty="0"/>
              <a:t>Homework</a:t>
            </a:r>
          </a:p>
        </p:txBody>
      </p:sp>
      <p:sp>
        <p:nvSpPr>
          <p:cNvPr id="8201" name="Rectangle 8200">
            <a:extLst>
              <a:ext uri="{FF2B5EF4-FFF2-40B4-BE49-F238E27FC236}">
                <a16:creationId xmlns:a16="http://schemas.microsoft.com/office/drawing/2014/main" id="{120BB4C9-B781-4AEE-ACAB-8EE849F24F6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850392" y="363389"/>
            <a:ext cx="73152" cy="5486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203" name="Rectangle 8202">
            <a:extLst>
              <a:ext uri="{FF2B5EF4-FFF2-40B4-BE49-F238E27FC236}">
                <a16:creationId xmlns:a16="http://schemas.microsoft.com/office/drawing/2014/main" id="{975647DA-FC1D-4189-8B97-4EF3C2C0BAA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21792" y="2935541"/>
            <a:ext cx="6217920" cy="18288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72AB85-FB9E-56EC-274E-78858FEFF4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2648" y="3355848"/>
            <a:ext cx="6272784" cy="2825496"/>
          </a:xfrm>
        </p:spPr>
        <p:txBody>
          <a:bodyPr>
            <a:normAutofit/>
          </a:bodyPr>
          <a:lstStyle/>
          <a:p>
            <a:r>
              <a:rPr lang="en-GB" sz="1800" dirty="0"/>
              <a:t>Homework will be available on the website at the start of each term.</a:t>
            </a:r>
          </a:p>
          <a:p>
            <a:r>
              <a:rPr lang="en-GB" sz="1800" dirty="0"/>
              <a:t>Reading is the key to all learning! Please hear your child read every day, even if it’s just for 5 minutes!</a:t>
            </a:r>
          </a:p>
          <a:p>
            <a:r>
              <a:rPr lang="en-GB" sz="1800" dirty="0"/>
              <a:t>We will send out login details for </a:t>
            </a:r>
            <a:r>
              <a:rPr lang="en-GB" sz="1800" dirty="0" err="1"/>
              <a:t>Numbots</a:t>
            </a:r>
            <a:r>
              <a:rPr lang="en-GB" sz="1800" dirty="0"/>
              <a:t> for Year 1 children and Times table rock stars for Year 2 once we have taught them multiplication. This is a safe way to practise maths online.</a:t>
            </a:r>
          </a:p>
        </p:txBody>
      </p:sp>
      <p:pic>
        <p:nvPicPr>
          <p:cNvPr id="8194" name="Picture 2" descr="Hinstock Primary School - Squirrel ...">
            <a:extLst>
              <a:ext uri="{FF2B5EF4-FFF2-40B4-BE49-F238E27FC236}">
                <a16:creationId xmlns:a16="http://schemas.microsoft.com/office/drawing/2014/main" id="{9D3229A9-7B7C-9902-CE99-DF94B8EF33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342" r="2" b="235"/>
          <a:stretch>
            <a:fillRect/>
          </a:stretch>
        </p:blipFill>
        <p:spPr bwMode="auto">
          <a:xfrm>
            <a:off x="7684008" y="-26"/>
            <a:ext cx="4507992" cy="41213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White baby hedgehog">
            <a:extLst>
              <a:ext uri="{FF2B5EF4-FFF2-40B4-BE49-F238E27FC236}">
                <a16:creationId xmlns:a16="http://schemas.microsoft.com/office/drawing/2014/main" id="{198AC4D0-6374-46B8-C29A-7A305F1EB6F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820" b="6349"/>
          <a:stretch>
            <a:fillRect/>
          </a:stretch>
        </p:blipFill>
        <p:spPr>
          <a:xfrm>
            <a:off x="7684008" y="4349387"/>
            <a:ext cx="4507992" cy="25086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315116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223" name="Rectangle 9222">
            <a:extLst>
              <a:ext uri="{FF2B5EF4-FFF2-40B4-BE49-F238E27FC236}">
                <a16:creationId xmlns:a16="http://schemas.microsoft.com/office/drawing/2014/main" id="{AAA05C59-284A-43D9-AE28-6F5AA1F003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7E0F7EB-E702-8334-88C7-A451611615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1078992"/>
            <a:ext cx="6272784" cy="1536192"/>
          </a:xfrm>
        </p:spPr>
        <p:txBody>
          <a:bodyPr anchor="b">
            <a:normAutofit/>
          </a:bodyPr>
          <a:lstStyle/>
          <a:p>
            <a:r>
              <a:rPr lang="en-GB" sz="5200"/>
              <a:t>Website</a:t>
            </a:r>
          </a:p>
        </p:txBody>
      </p:sp>
      <p:sp>
        <p:nvSpPr>
          <p:cNvPr id="9225" name="Rectangle 9224">
            <a:extLst>
              <a:ext uri="{FF2B5EF4-FFF2-40B4-BE49-F238E27FC236}">
                <a16:creationId xmlns:a16="http://schemas.microsoft.com/office/drawing/2014/main" id="{120BB4C9-B781-4AEE-ACAB-8EE849F24F6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850392" y="363389"/>
            <a:ext cx="73152" cy="5486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227" name="Rectangle 9226">
            <a:extLst>
              <a:ext uri="{FF2B5EF4-FFF2-40B4-BE49-F238E27FC236}">
                <a16:creationId xmlns:a16="http://schemas.microsoft.com/office/drawing/2014/main" id="{975647DA-FC1D-4189-8B97-4EF3C2C0BAA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21792" y="2935541"/>
            <a:ext cx="6217920" cy="18288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72AB85-FB9E-56EC-274E-78858FEFF4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2648" y="3355848"/>
            <a:ext cx="6272784" cy="282549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1800" dirty="0"/>
              <a:t>Our school website is a wealth of information and our class pages will be regularly updated to keep you in the loop with what we are up to in school. </a:t>
            </a:r>
          </a:p>
        </p:txBody>
      </p:sp>
      <p:pic>
        <p:nvPicPr>
          <p:cNvPr id="9218" name="Picture 2" descr="Hinstock Primary School - Squirrel ...">
            <a:extLst>
              <a:ext uri="{FF2B5EF4-FFF2-40B4-BE49-F238E27FC236}">
                <a16:creationId xmlns:a16="http://schemas.microsoft.com/office/drawing/2014/main" id="{06D1951F-193F-3651-B24D-0C45F456DD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342" r="2" b="235"/>
          <a:stretch>
            <a:fillRect/>
          </a:stretch>
        </p:blipFill>
        <p:spPr bwMode="auto">
          <a:xfrm>
            <a:off x="7684008" y="-26"/>
            <a:ext cx="4507992" cy="41213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White baby hedgehog">
            <a:extLst>
              <a:ext uri="{FF2B5EF4-FFF2-40B4-BE49-F238E27FC236}">
                <a16:creationId xmlns:a16="http://schemas.microsoft.com/office/drawing/2014/main" id="{198AC4D0-6374-46B8-C29A-7A305F1EB6F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820" b="6349"/>
          <a:stretch>
            <a:fillRect/>
          </a:stretch>
        </p:blipFill>
        <p:spPr>
          <a:xfrm>
            <a:off x="7684008" y="4349387"/>
            <a:ext cx="4507992" cy="25086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841767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B79B40F-F87D-9D23-27E8-7E5486FEB94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223" name="Rectangle 9222">
            <a:extLst>
              <a:ext uri="{FF2B5EF4-FFF2-40B4-BE49-F238E27FC236}">
                <a16:creationId xmlns:a16="http://schemas.microsoft.com/office/drawing/2014/main" id="{34430139-2F9E-7844-4A7C-E14E897B62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8FFF813-9755-E948-EEC3-C73CB16997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1078992"/>
            <a:ext cx="6272784" cy="1536192"/>
          </a:xfrm>
        </p:spPr>
        <p:txBody>
          <a:bodyPr anchor="b">
            <a:normAutofit/>
          </a:bodyPr>
          <a:lstStyle/>
          <a:p>
            <a:r>
              <a:rPr lang="en-GB" sz="5200" dirty="0"/>
              <a:t>Team points </a:t>
            </a:r>
          </a:p>
        </p:txBody>
      </p:sp>
      <p:sp>
        <p:nvSpPr>
          <p:cNvPr id="9225" name="Rectangle 9224">
            <a:extLst>
              <a:ext uri="{FF2B5EF4-FFF2-40B4-BE49-F238E27FC236}">
                <a16:creationId xmlns:a16="http://schemas.microsoft.com/office/drawing/2014/main" id="{34723B60-133A-ED9B-7AEE-AB6251D2CF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850392" y="363389"/>
            <a:ext cx="73152" cy="5486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227" name="Rectangle 9226">
            <a:extLst>
              <a:ext uri="{FF2B5EF4-FFF2-40B4-BE49-F238E27FC236}">
                <a16:creationId xmlns:a16="http://schemas.microsoft.com/office/drawing/2014/main" id="{3FFA6DC8-5DDA-D509-4249-0DF2F61B65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21792" y="2935541"/>
            <a:ext cx="6217920" cy="18288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D467967-4829-3C4F-C75A-0589B970E44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2648" y="3355848"/>
            <a:ext cx="6272784" cy="2825496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en-GB" sz="1800" dirty="0"/>
              <a:t>We now have team points instead of Dojo’s. All children will  be put into groups, they are either in Red, Yellow, Green or Blue House. When they earn a team point, they will put a coin in their team jar.</a:t>
            </a:r>
          </a:p>
          <a:p>
            <a:pPr>
              <a:lnSpc>
                <a:spcPct val="100000"/>
              </a:lnSpc>
            </a:pPr>
            <a:r>
              <a:rPr lang="en-GB" sz="1800" dirty="0"/>
              <a:t>The highest scoring team will earn a reward at the end of each half term. </a:t>
            </a:r>
          </a:p>
          <a:p>
            <a:pPr marL="0" indent="0">
              <a:buNone/>
            </a:pPr>
            <a:endParaRPr lang="en-GB" sz="1800" dirty="0"/>
          </a:p>
        </p:txBody>
      </p:sp>
      <p:pic>
        <p:nvPicPr>
          <p:cNvPr id="9218" name="Picture 2" descr="Hinstock Primary School - Squirrel ...">
            <a:extLst>
              <a:ext uri="{FF2B5EF4-FFF2-40B4-BE49-F238E27FC236}">
                <a16:creationId xmlns:a16="http://schemas.microsoft.com/office/drawing/2014/main" id="{9D807500-FA20-465F-B7F6-1C2B637BB5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342" r="2" b="235"/>
          <a:stretch>
            <a:fillRect/>
          </a:stretch>
        </p:blipFill>
        <p:spPr bwMode="auto">
          <a:xfrm>
            <a:off x="7684008" y="-26"/>
            <a:ext cx="4507992" cy="41213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White baby hedgehog">
            <a:extLst>
              <a:ext uri="{FF2B5EF4-FFF2-40B4-BE49-F238E27FC236}">
                <a16:creationId xmlns:a16="http://schemas.microsoft.com/office/drawing/2014/main" id="{93722B3C-5081-659E-0BFA-BEFA426D754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820" b="6349"/>
          <a:stretch>
            <a:fillRect/>
          </a:stretch>
        </p:blipFill>
        <p:spPr>
          <a:xfrm>
            <a:off x="7684008" y="4349387"/>
            <a:ext cx="4507992" cy="25086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696442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E4A779C5-72D6-4A87-40C7-8D473E8688D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0942" y="487680"/>
            <a:ext cx="11894106" cy="589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051142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26004987-D84F-77ED-32BA-62DB19E37B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6560" y="147812"/>
            <a:ext cx="11176000" cy="64567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445288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FA223F4E-AC9F-475F-5011-45D7AFC8FA9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9047" y="314960"/>
            <a:ext cx="11393740" cy="6390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362686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B441E833-4D7A-383A-FCCD-CA6673F441A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6560" y="150848"/>
            <a:ext cx="11287760" cy="64871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168580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FC676BDE-2B4C-57C0-5100-119EFF6CE4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1280" y="155600"/>
            <a:ext cx="9489440" cy="65467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978279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247" name="Rectangle 10246">
            <a:extLst>
              <a:ext uri="{FF2B5EF4-FFF2-40B4-BE49-F238E27FC236}">
                <a16:creationId xmlns:a16="http://schemas.microsoft.com/office/drawing/2014/main" id="{AAA05C59-284A-43D9-AE28-6F5AA1F003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7E0F7EB-E702-8334-88C7-A451611615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1078992"/>
            <a:ext cx="6272784" cy="1536192"/>
          </a:xfrm>
        </p:spPr>
        <p:txBody>
          <a:bodyPr anchor="b">
            <a:normAutofit/>
          </a:bodyPr>
          <a:lstStyle/>
          <a:p>
            <a:r>
              <a:rPr lang="en-GB" sz="5200"/>
              <a:t>Any Questions?</a:t>
            </a:r>
          </a:p>
        </p:txBody>
      </p:sp>
      <p:sp>
        <p:nvSpPr>
          <p:cNvPr id="10249" name="Rectangle 10248">
            <a:extLst>
              <a:ext uri="{FF2B5EF4-FFF2-40B4-BE49-F238E27FC236}">
                <a16:creationId xmlns:a16="http://schemas.microsoft.com/office/drawing/2014/main" id="{120BB4C9-B781-4AEE-ACAB-8EE849F24F6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850392" y="363389"/>
            <a:ext cx="73152" cy="5486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251" name="Rectangle 10250">
            <a:extLst>
              <a:ext uri="{FF2B5EF4-FFF2-40B4-BE49-F238E27FC236}">
                <a16:creationId xmlns:a16="http://schemas.microsoft.com/office/drawing/2014/main" id="{975647DA-FC1D-4189-8B97-4EF3C2C0BAA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21792" y="2935541"/>
            <a:ext cx="6217920" cy="18288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72AB85-FB9E-56EC-274E-78858FEFF4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2648" y="3355848"/>
            <a:ext cx="6272784" cy="2825496"/>
          </a:xfrm>
        </p:spPr>
        <p:txBody>
          <a:bodyPr>
            <a:normAutofit/>
          </a:bodyPr>
          <a:lstStyle/>
          <a:p>
            <a:endParaRPr lang="en-GB" sz="1800" dirty="0"/>
          </a:p>
        </p:txBody>
      </p:sp>
      <p:pic>
        <p:nvPicPr>
          <p:cNvPr id="10242" name="Picture 2" descr="Hinstock Primary School - Squirrel ...">
            <a:extLst>
              <a:ext uri="{FF2B5EF4-FFF2-40B4-BE49-F238E27FC236}">
                <a16:creationId xmlns:a16="http://schemas.microsoft.com/office/drawing/2014/main" id="{35706BC6-599A-06AB-4E4C-F64149328E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342" r="2" b="235"/>
          <a:stretch>
            <a:fillRect/>
          </a:stretch>
        </p:blipFill>
        <p:spPr bwMode="auto">
          <a:xfrm>
            <a:off x="7684008" y="-26"/>
            <a:ext cx="4507992" cy="41213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White baby hedgehog">
            <a:extLst>
              <a:ext uri="{FF2B5EF4-FFF2-40B4-BE49-F238E27FC236}">
                <a16:creationId xmlns:a16="http://schemas.microsoft.com/office/drawing/2014/main" id="{198AC4D0-6374-46B8-C29A-7A305F1EB6F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820" b="6349"/>
          <a:stretch>
            <a:fillRect/>
          </a:stretch>
        </p:blipFill>
        <p:spPr>
          <a:xfrm>
            <a:off x="7684008" y="4349387"/>
            <a:ext cx="4507992" cy="25086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2466616"/>
      </p:ext>
    </p:extLst>
  </p:cSld>
  <p:clrMapOvr>
    <a:masterClrMapping/>
  </p:clrMapOvr>
</p:sld>
</file>

<file path=ppt/theme/theme1.xml><?xml version="1.0" encoding="utf-8"?>
<a:theme xmlns:a="http://schemas.openxmlformats.org/drawingml/2006/main" name="AccentBoxVTI">
  <a:themeElements>
    <a:clrScheme name="AnalogousFromDarkSeedLeftStep">
      <a:dk1>
        <a:srgbClr val="000000"/>
      </a:dk1>
      <a:lt1>
        <a:srgbClr val="FFFFFF"/>
      </a:lt1>
      <a:dk2>
        <a:srgbClr val="213B36"/>
      </a:dk2>
      <a:lt2>
        <a:srgbClr val="E8E6E2"/>
      </a:lt2>
      <a:accent1>
        <a:srgbClr val="4D79C3"/>
      </a:accent1>
      <a:accent2>
        <a:srgbClr val="3B99B1"/>
      </a:accent2>
      <a:accent3>
        <a:srgbClr val="47B49D"/>
      </a:accent3>
      <a:accent4>
        <a:srgbClr val="3BB167"/>
      </a:accent4>
      <a:accent5>
        <a:srgbClr val="4CB748"/>
      </a:accent5>
      <a:accent6>
        <a:srgbClr val="71B13B"/>
      </a:accent6>
      <a:hlink>
        <a:srgbClr val="31953E"/>
      </a:hlink>
      <a:folHlink>
        <a:srgbClr val="7F7F7F"/>
      </a:folHlink>
    </a:clrScheme>
    <a:fontScheme name="Avenir">
      <a:majorFont>
        <a:latin typeface="Avenir Next LT Pro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ccentBoxVTI" id="{9F778A78-DC9A-453A-A82D-A75CAD503E15}" vid="{EA961113-7CC4-4569-8A6A-7BC2C1E2F40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1771</TotalTime>
  <Words>550</Words>
  <Application>Microsoft Office PowerPoint</Application>
  <PresentationFormat>Widescreen</PresentationFormat>
  <Paragraphs>41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2" baseType="lpstr">
      <vt:lpstr>Arial</vt:lpstr>
      <vt:lpstr>Avenir Next LT Pro</vt:lpstr>
      <vt:lpstr>Calibri</vt:lpstr>
      <vt:lpstr>AccentBoxVTI</vt:lpstr>
      <vt:lpstr>Welcome to Year 1/2</vt:lpstr>
      <vt:lpstr>Hedgehogs! I am Mrs Pobjoy and Mrs Perry will be with us on Fridays.   Squirrels! I am Mrs Couchman and we’re very pleased to meet you all. </vt:lpstr>
      <vt:lpstr>Our day!</vt:lpstr>
      <vt:lpstr>Morning</vt:lpstr>
      <vt:lpstr>Play time</vt:lpstr>
      <vt:lpstr>After play</vt:lpstr>
      <vt:lpstr>Lunch time</vt:lpstr>
      <vt:lpstr>Afternoons</vt:lpstr>
      <vt:lpstr>Afternoons</vt:lpstr>
      <vt:lpstr>Homework</vt:lpstr>
      <vt:lpstr>Website</vt:lpstr>
      <vt:lpstr>Team points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Any Questions?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Year 1/2</dc:title>
  <dc:creator>Ruth Pobjoy</dc:creator>
  <cp:lastModifiedBy>Ruth Pobjoy</cp:lastModifiedBy>
  <cp:revision>2</cp:revision>
  <dcterms:created xsi:type="dcterms:W3CDTF">2024-07-09T13:32:30Z</dcterms:created>
  <dcterms:modified xsi:type="dcterms:W3CDTF">2025-09-18T21:13:18Z</dcterms:modified>
</cp:coreProperties>
</file>