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0" r:id="rId5"/>
    <p:sldId id="261" r:id="rId6"/>
    <p:sldId id="271" r:id="rId7"/>
    <p:sldId id="272"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6" d="100"/>
          <a:sy n="46" d="100"/>
        </p:scale>
        <p:origin x="780"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09/11/2020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62467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09/11/2020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125060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410A5C-DAA5-4C92-9F6B-444F15E07020}" type="datetimeFigureOut">
              <a:rPr lang="en-GB" smtClean="0"/>
              <a:t>09/11/2020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908115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3410A5C-DAA5-4C92-9F6B-444F15E07020}" type="datetimeFigureOut">
              <a:rPr lang="en-GB" smtClean="0"/>
              <a:t>09/11/2020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696389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3410A5C-DAA5-4C92-9F6B-444F15E07020}" type="datetimeFigureOut">
              <a:rPr lang="en-GB" smtClean="0"/>
              <a:t>09/11/2020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633583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3410A5C-DAA5-4C92-9F6B-444F15E07020}" type="datetimeFigureOut">
              <a:rPr lang="en-GB" smtClean="0"/>
              <a:t>09/11/2020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38759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410A5C-DAA5-4C92-9F6B-444F15E07020}" type="datetimeFigureOut">
              <a:rPr lang="en-GB" smtClean="0"/>
              <a:t>09/11/2020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889454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410A5C-DAA5-4C92-9F6B-444F15E07020}" type="datetimeFigureOut">
              <a:rPr lang="en-GB" smtClean="0"/>
              <a:t>09/11/2020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670063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410A5C-DAA5-4C92-9F6B-444F15E07020}" type="datetimeFigureOut">
              <a:rPr lang="en-GB" smtClean="0"/>
              <a:t>09/11/2020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270267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09/11/2020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969218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09/11/2020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332317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410A5C-DAA5-4C92-9F6B-444F15E07020}" type="datetimeFigureOut">
              <a:rPr lang="en-GB" smtClean="0"/>
              <a:t>09/11/2020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360088-FFD2-4C7B-AF6A-762B88670295}" type="slidenum">
              <a:rPr lang="en-GB" smtClean="0"/>
              <a:t>‹#›</a:t>
            </a:fld>
            <a:endParaRPr lang="en-GB"/>
          </a:p>
        </p:txBody>
      </p:sp>
    </p:spTree>
    <p:extLst>
      <p:ext uri="{BB962C8B-B14F-4D97-AF65-F5344CB8AC3E}">
        <p14:creationId xmlns:p14="http://schemas.microsoft.com/office/powerpoint/2010/main" val="25706907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5623" y="640080"/>
            <a:ext cx="9144000" cy="1668100"/>
          </a:xfrm>
        </p:spPr>
        <p:txBody>
          <a:bodyPr>
            <a:normAutofit/>
          </a:bodyPr>
          <a:lstStyle/>
          <a:p>
            <a:r>
              <a:rPr lang="en-GB" sz="3200" b="1" u="sng" dirty="0" smtClean="0">
                <a:latin typeface="Letter-join Plus 40" panose="02000505000000020003" pitchFamily="50" charset="0"/>
              </a:rPr>
              <a:t>Geography: </a:t>
            </a:r>
            <a:br>
              <a:rPr lang="en-GB" sz="3200" b="1" u="sng" dirty="0" smtClean="0">
                <a:latin typeface="Letter-join Plus 40" panose="02000505000000020003" pitchFamily="50" charset="0"/>
              </a:rPr>
            </a:br>
            <a:r>
              <a:rPr lang="en-GB" sz="3200" b="1" u="sng" dirty="0" smtClean="0">
                <a:latin typeface="Letter-join Plus 40" panose="02000505000000020003" pitchFamily="50" charset="0"/>
              </a:rPr>
              <a:t>Wednesday 11th </a:t>
            </a:r>
            <a:r>
              <a:rPr lang="en-GB" sz="3200" b="1" u="sng" dirty="0">
                <a:latin typeface="Letter-join Plus 40" panose="02000505000000020003" pitchFamily="50" charset="0"/>
              </a:rPr>
              <a:t>November 2020</a:t>
            </a:r>
            <a:r>
              <a:rPr lang="en-GB" sz="3200" dirty="0" smtClean="0">
                <a:effectLst/>
                <a:latin typeface="Letter-join Plus 40" panose="02000505000000020003" pitchFamily="50" charset="0"/>
              </a:rPr>
              <a:t/>
            </a:r>
            <a:br>
              <a:rPr lang="en-GB" sz="3200" dirty="0" smtClean="0">
                <a:effectLst/>
                <a:latin typeface="Letter-join Plus 40" panose="02000505000000020003" pitchFamily="50" charset="0"/>
              </a:rPr>
            </a:br>
            <a:r>
              <a:rPr lang="en-GB" sz="3200" b="1" u="sng" dirty="0" smtClean="0">
                <a:latin typeface="Letter-join Plus 40" panose="02000505000000020003" pitchFamily="50" charset="0"/>
              </a:rPr>
              <a:t>Can you create a bird’s eye view?</a:t>
            </a:r>
            <a:endParaRPr lang="en-GB" sz="3200" dirty="0">
              <a:latin typeface="Letter-join Plus 40" panose="02000505000000020003" pitchFamily="50" charset="0"/>
            </a:endParaRPr>
          </a:p>
        </p:txBody>
      </p:sp>
      <p:pic>
        <p:nvPicPr>
          <p:cNvPr id="5" name="Picture 4"/>
          <p:cNvPicPr/>
          <p:nvPr/>
        </p:nvPicPr>
        <p:blipFill>
          <a:blip r:embed="rId2"/>
          <a:stretch>
            <a:fillRect/>
          </a:stretch>
        </p:blipFill>
        <p:spPr>
          <a:xfrm>
            <a:off x="3493282" y="2618510"/>
            <a:ext cx="5048682" cy="3669751"/>
          </a:xfrm>
          <a:prstGeom prst="rect">
            <a:avLst/>
          </a:prstGeom>
        </p:spPr>
      </p:pic>
    </p:spTree>
    <p:extLst>
      <p:ext uri="{BB962C8B-B14F-4D97-AF65-F5344CB8AC3E}">
        <p14:creationId xmlns:p14="http://schemas.microsoft.com/office/powerpoint/2010/main" val="2949094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3142" y="914400"/>
            <a:ext cx="10411097" cy="3108543"/>
          </a:xfrm>
          <a:prstGeom prst="rect">
            <a:avLst/>
          </a:prstGeom>
          <a:noFill/>
        </p:spPr>
        <p:txBody>
          <a:bodyPr wrap="square" rtlCol="0">
            <a:spAutoFit/>
          </a:bodyPr>
          <a:lstStyle/>
          <a:p>
            <a:r>
              <a:rPr lang="en-GB" sz="2800" dirty="0" smtClean="0">
                <a:latin typeface="Letter-join Plus 40" panose="02000505000000020003" pitchFamily="50" charset="0"/>
              </a:rPr>
              <a:t>In geography this week we are looking at aerial views. Look at the following aerial views. What features can you spot in Coningsby, Lincoln and London? How do these three geographical areas differ and in what ways are they similar? Can you write some sentences comparing them?</a:t>
            </a:r>
          </a:p>
          <a:p>
            <a:endParaRPr lang="en-GB" sz="2800" dirty="0">
              <a:latin typeface="Letter-join Plus 40" panose="02000505000000020003" pitchFamily="50" charset="0"/>
            </a:endParaRPr>
          </a:p>
          <a:p>
            <a:endParaRPr lang="en-GB" sz="2800" dirty="0" smtClean="0">
              <a:latin typeface="Letter-join Plus 40" panose="02000505000000020003" pitchFamily="50" charset="0"/>
            </a:endParaRPr>
          </a:p>
        </p:txBody>
      </p:sp>
      <p:pic>
        <p:nvPicPr>
          <p:cNvPr id="4" name="Picture 3"/>
          <p:cNvPicPr/>
          <p:nvPr/>
        </p:nvPicPr>
        <p:blipFill>
          <a:blip r:embed="rId2"/>
          <a:stretch>
            <a:fillRect/>
          </a:stretch>
        </p:blipFill>
        <p:spPr>
          <a:xfrm>
            <a:off x="653142" y="3619500"/>
            <a:ext cx="2765425" cy="2362200"/>
          </a:xfrm>
          <a:prstGeom prst="rect">
            <a:avLst/>
          </a:prstGeom>
        </p:spPr>
      </p:pic>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4384537" y="3619500"/>
            <a:ext cx="2856865" cy="2333625"/>
          </a:xfrm>
          <a:prstGeom prst="rect">
            <a:avLst/>
          </a:prstGeom>
        </p:spPr>
      </p:pic>
      <p:pic>
        <p:nvPicPr>
          <p:cNvPr id="6" name="Picture 5"/>
          <p:cNvPicPr/>
          <p:nvPr/>
        </p:nvPicPr>
        <p:blipFill>
          <a:blip r:embed="rId4"/>
          <a:stretch>
            <a:fillRect/>
          </a:stretch>
        </p:blipFill>
        <p:spPr>
          <a:xfrm>
            <a:off x="8207372" y="3629025"/>
            <a:ext cx="2917190" cy="2352675"/>
          </a:xfrm>
          <a:prstGeom prst="rect">
            <a:avLst/>
          </a:prstGeom>
        </p:spPr>
      </p:pic>
    </p:spTree>
    <p:extLst>
      <p:ext uri="{BB962C8B-B14F-4D97-AF65-F5344CB8AC3E}">
        <p14:creationId xmlns:p14="http://schemas.microsoft.com/office/powerpoint/2010/main" val="10758599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03563" y="244917"/>
            <a:ext cx="10771910" cy="830997"/>
          </a:xfrm>
          <a:prstGeom prst="rect">
            <a:avLst/>
          </a:prstGeom>
        </p:spPr>
        <p:txBody>
          <a:bodyPr wrap="square">
            <a:spAutoFit/>
          </a:bodyPr>
          <a:lstStyle/>
          <a:p>
            <a:r>
              <a:rPr lang="en-GB" sz="2400" dirty="0">
                <a:latin typeface="Letter-join Plus 40" panose="02000505000000020003" pitchFamily="50" charset="0"/>
              </a:rPr>
              <a:t>We are also going to create an aerial view (or bird’s eye view) of CSM primary school. You can use the template on the next slide to help you.</a:t>
            </a:r>
          </a:p>
        </p:txBody>
      </p:sp>
      <p:pic>
        <p:nvPicPr>
          <p:cNvPr id="5" name="Picture 4"/>
          <p:cNvPicPr>
            <a:picLocks noChangeAspect="1"/>
          </p:cNvPicPr>
          <p:nvPr/>
        </p:nvPicPr>
        <p:blipFill>
          <a:blip r:embed="rId2"/>
          <a:stretch>
            <a:fillRect/>
          </a:stretch>
        </p:blipFill>
        <p:spPr>
          <a:xfrm>
            <a:off x="2722419" y="1168247"/>
            <a:ext cx="6522027" cy="5978525"/>
          </a:xfrm>
          <a:prstGeom prst="rect">
            <a:avLst/>
          </a:prstGeom>
        </p:spPr>
      </p:pic>
    </p:spTree>
    <p:extLst>
      <p:ext uri="{BB962C8B-B14F-4D97-AF65-F5344CB8AC3E}">
        <p14:creationId xmlns:p14="http://schemas.microsoft.com/office/powerpoint/2010/main" val="515245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37854" y="728662"/>
            <a:ext cx="8172450" cy="6129338"/>
          </a:xfrm>
          <a:prstGeom prst="rect">
            <a:avLst/>
          </a:prstGeom>
        </p:spPr>
      </p:pic>
      <p:sp>
        <p:nvSpPr>
          <p:cNvPr id="3" name="TextBox 2"/>
          <p:cNvSpPr txBox="1"/>
          <p:nvPr/>
        </p:nvSpPr>
        <p:spPr>
          <a:xfrm>
            <a:off x="561109" y="457200"/>
            <a:ext cx="9621982" cy="369332"/>
          </a:xfrm>
          <a:prstGeom prst="rect">
            <a:avLst/>
          </a:prstGeom>
          <a:noFill/>
        </p:spPr>
        <p:txBody>
          <a:bodyPr wrap="square" rtlCol="0">
            <a:spAutoFit/>
          </a:bodyPr>
          <a:lstStyle/>
          <a:p>
            <a:r>
              <a:rPr lang="en-GB" dirty="0" smtClean="0">
                <a:latin typeface="Letter-join Plus 40" panose="02000505000000020003" pitchFamily="50" charset="0"/>
              </a:rPr>
              <a:t>Create your aerial view of our school using this blank grid</a:t>
            </a:r>
            <a:r>
              <a:rPr lang="en-GB" dirty="0" smtClean="0"/>
              <a:t>.</a:t>
            </a:r>
            <a:endParaRPr lang="en-GB" dirty="0"/>
          </a:p>
        </p:txBody>
      </p:sp>
    </p:spTree>
    <p:extLst>
      <p:ext uri="{BB962C8B-B14F-4D97-AF65-F5344CB8AC3E}">
        <p14:creationId xmlns:p14="http://schemas.microsoft.com/office/powerpoint/2010/main" val="3289929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255" y="3023416"/>
            <a:ext cx="10515600" cy="1325563"/>
          </a:xfrm>
        </p:spPr>
        <p:txBody>
          <a:bodyPr>
            <a:normAutofit fontScale="90000"/>
          </a:bodyPr>
          <a:lstStyle/>
          <a:p>
            <a:r>
              <a:rPr lang="en-GB" sz="3100" u="sng" dirty="0" smtClean="0">
                <a:latin typeface="Letter-join Plus 40" panose="02000505000000020003" pitchFamily="50" charset="0"/>
              </a:rPr>
              <a:t>RE:</a:t>
            </a:r>
            <a:br>
              <a:rPr lang="en-GB" sz="3100" u="sng" dirty="0" smtClean="0">
                <a:latin typeface="Letter-join Plus 40" panose="02000505000000020003" pitchFamily="50" charset="0"/>
              </a:rPr>
            </a:br>
            <a:r>
              <a:rPr lang="en-GB" sz="3100" u="sng" dirty="0" smtClean="0">
                <a:latin typeface="Letter-join Plus 40" panose="02000505000000020003" pitchFamily="50" charset="0"/>
              </a:rPr>
              <a:t>Thursday </a:t>
            </a:r>
            <a:r>
              <a:rPr lang="en-GB" sz="3100" u="sng" dirty="0" smtClean="0">
                <a:latin typeface="Letter-join Plus 40" panose="02000505000000020003" pitchFamily="50" charset="0"/>
              </a:rPr>
              <a:t>12</a:t>
            </a:r>
            <a:r>
              <a:rPr lang="en-GB" sz="3100" u="sng" dirty="0" smtClean="0">
                <a:latin typeface="Letter-join Plus 40" panose="02000505000000020003" pitchFamily="50" charset="0"/>
              </a:rPr>
              <a:t>th </a:t>
            </a:r>
            <a:r>
              <a:rPr lang="en-GB" sz="3100" u="sng" dirty="0">
                <a:latin typeface="Letter-join Plus 40" panose="02000505000000020003" pitchFamily="50" charset="0"/>
              </a:rPr>
              <a:t>November 2020</a:t>
            </a:r>
            <a:r>
              <a:rPr lang="en-GB" sz="3100" dirty="0" smtClean="0">
                <a:effectLst/>
                <a:latin typeface="Letter-join Plus 40" panose="02000505000000020003" pitchFamily="50" charset="0"/>
              </a:rPr>
              <a:t/>
            </a:r>
            <a:br>
              <a:rPr lang="en-GB" sz="3100" dirty="0" smtClean="0">
                <a:effectLst/>
                <a:latin typeface="Letter-join Plus 40" panose="02000505000000020003" pitchFamily="50" charset="0"/>
              </a:rPr>
            </a:br>
            <a:r>
              <a:rPr lang="en-GB" sz="3100" u="sng" dirty="0">
                <a:latin typeface="Letter-join Plus 40" panose="02000505000000020003" pitchFamily="50" charset="0"/>
              </a:rPr>
              <a:t>What </a:t>
            </a:r>
            <a:r>
              <a:rPr lang="en-GB" sz="3100" u="sng" dirty="0" smtClean="0">
                <a:latin typeface="Letter-join Plus 40" panose="02000505000000020003" pitchFamily="50" charset="0"/>
              </a:rPr>
              <a:t>is Your World View?</a:t>
            </a:r>
            <a:r>
              <a:rPr lang="en-GB" sz="3100" u="sng" dirty="0" smtClean="0"/>
              <a:t/>
            </a:r>
            <a:br>
              <a:rPr lang="en-GB" sz="3100" u="sng" dirty="0" smtClean="0"/>
            </a:br>
            <a:r>
              <a:rPr lang="en-GB" sz="3100" u="sng" dirty="0" smtClean="0"/>
              <a:t/>
            </a:r>
            <a:br>
              <a:rPr lang="en-GB" sz="3100" u="sng" dirty="0" smtClean="0"/>
            </a:br>
            <a:r>
              <a:rPr lang="en-GB" sz="3100" u="sng" dirty="0" smtClean="0"/>
              <a:t/>
            </a:r>
            <a:br>
              <a:rPr lang="en-GB" sz="3100" u="sng" dirty="0" smtClean="0"/>
            </a:br>
            <a:r>
              <a:rPr lang="en-GB" sz="3100" dirty="0" smtClean="0">
                <a:latin typeface="Letter-join Plus 40" panose="02000505000000020003" pitchFamily="50" charset="0"/>
              </a:rPr>
              <a:t>In RE this week </a:t>
            </a:r>
            <a:r>
              <a:rPr lang="en-GB" sz="3100" dirty="0" smtClean="0">
                <a:latin typeface="Letter-join Plus 40" panose="02000505000000020003" pitchFamily="50" charset="0"/>
              </a:rPr>
              <a:t>we will be discussing the </a:t>
            </a:r>
            <a:r>
              <a:rPr lang="en-GB" sz="3100" dirty="0" smtClean="0">
                <a:latin typeface="Letter-join Plus 40" panose="02000505000000020003" pitchFamily="50" charset="0"/>
              </a:rPr>
              <a:t>fact that people believe different things and that different people and events can influence your world view.</a:t>
            </a:r>
            <a:br>
              <a:rPr lang="en-GB" sz="3100" dirty="0" smtClean="0">
                <a:latin typeface="Letter-join Plus 40" panose="02000505000000020003" pitchFamily="50" charset="0"/>
              </a:rPr>
            </a:br>
            <a:r>
              <a:rPr lang="en-GB" sz="3100" dirty="0" smtClean="0">
                <a:latin typeface="Letter-join Plus 40" panose="02000505000000020003" pitchFamily="50" charset="0"/>
              </a:rPr>
              <a:t>Discuss with a person in your house who or what influences you in how you choose to live your life. Look at the ‘World Views’ </a:t>
            </a:r>
            <a:r>
              <a:rPr lang="en-GB" sz="3100" dirty="0" err="1" smtClean="0">
                <a:latin typeface="Letter-join Plus 40" panose="02000505000000020003" pitchFamily="50" charset="0"/>
              </a:rPr>
              <a:t>Powerpoint</a:t>
            </a:r>
            <a:r>
              <a:rPr lang="en-GB" sz="3100" dirty="0" smtClean="0">
                <a:latin typeface="Letter-join Plus 40" panose="02000505000000020003" pitchFamily="50" charset="0"/>
              </a:rPr>
              <a:t> together. After this, use the next slide to choose the things that you think influence the way you live your life. If you are able to print these cut out the ones you choose and stick them onto the blank grid. If not, then copy them out onto plain paper, or simply discuss them. </a:t>
            </a:r>
            <a:r>
              <a:rPr lang="en-GB" u="sng" dirty="0"/>
              <a:t/>
            </a:r>
            <a:br>
              <a:rPr lang="en-GB" u="sng" dirty="0"/>
            </a:br>
            <a:endParaRPr lang="en-GB" dirty="0"/>
          </a:p>
        </p:txBody>
      </p:sp>
    </p:spTree>
    <p:extLst>
      <p:ext uri="{BB962C8B-B14F-4D97-AF65-F5344CB8AC3E}">
        <p14:creationId xmlns:p14="http://schemas.microsoft.com/office/powerpoint/2010/main" val="3020568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0655" y="0"/>
            <a:ext cx="10474036" cy="7346896"/>
          </a:xfrm>
          <a:prstGeom prst="rect">
            <a:avLst/>
          </a:prstGeom>
        </p:spPr>
      </p:pic>
    </p:spTree>
    <p:extLst>
      <p:ext uri="{BB962C8B-B14F-4D97-AF65-F5344CB8AC3E}">
        <p14:creationId xmlns:p14="http://schemas.microsoft.com/office/powerpoint/2010/main" val="3217494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63782" y="283504"/>
            <a:ext cx="9569161" cy="6574496"/>
          </a:xfrm>
          <a:prstGeom prst="rect">
            <a:avLst/>
          </a:prstGeom>
        </p:spPr>
      </p:pic>
    </p:spTree>
    <p:extLst>
      <p:ext uri="{BB962C8B-B14F-4D97-AF65-F5344CB8AC3E}">
        <p14:creationId xmlns:p14="http://schemas.microsoft.com/office/powerpoint/2010/main" val="2394562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8820"/>
            <a:ext cx="10515600" cy="1325563"/>
          </a:xfrm>
        </p:spPr>
        <p:txBody>
          <a:bodyPr>
            <a:normAutofit fontScale="90000"/>
          </a:bodyPr>
          <a:lstStyle/>
          <a:p>
            <a:r>
              <a:rPr lang="en-GB" u="sng" dirty="0" smtClean="0"/>
              <a:t>Why not t</a:t>
            </a:r>
            <a:r>
              <a:rPr lang="en-GB" u="sng" dirty="0" smtClean="0"/>
              <a:t>hink </a:t>
            </a:r>
            <a:r>
              <a:rPr lang="en-GB" u="sng" dirty="0"/>
              <a:t>about these questions:</a:t>
            </a:r>
            <a:r>
              <a:rPr lang="en-GB" dirty="0" smtClean="0">
                <a:effectLst/>
              </a:rPr>
              <a:t/>
            </a:r>
            <a:br>
              <a:rPr lang="en-GB" dirty="0" smtClean="0">
                <a:effectLst/>
              </a:rPr>
            </a:br>
            <a:r>
              <a:rPr lang="en-GB" u="sng" dirty="0"/>
              <a:t/>
            </a:r>
            <a:br>
              <a:rPr lang="en-GB" u="sng" dirty="0"/>
            </a:br>
            <a:r>
              <a:rPr lang="en-GB" u="sng" dirty="0"/>
              <a:t/>
            </a:r>
            <a:br>
              <a:rPr lang="en-GB" u="sng" dirty="0"/>
            </a:br>
            <a:r>
              <a:rPr lang="en-GB" dirty="0" smtClean="0"/>
              <a:t>Who or what has the greatest influence on you?</a:t>
            </a:r>
            <a:br>
              <a:rPr lang="en-GB" dirty="0" smtClean="0"/>
            </a:br>
            <a:r>
              <a:rPr lang="en-GB" dirty="0" smtClean="0"/>
              <a:t>Is your world view the same as your parents?</a:t>
            </a:r>
            <a:r>
              <a:rPr lang="en-GB" dirty="0" smtClean="0">
                <a:effectLst/>
              </a:rPr>
              <a:t/>
            </a:r>
            <a:br>
              <a:rPr lang="en-GB" dirty="0" smtClean="0">
                <a:effectLst/>
              </a:rPr>
            </a:br>
            <a:r>
              <a:rPr lang="en-GB" dirty="0"/>
              <a:t>Do we all have to share the same views</a:t>
            </a:r>
            <a:r>
              <a:rPr lang="en-GB" dirty="0" smtClean="0"/>
              <a:t>?</a:t>
            </a:r>
            <a:br>
              <a:rPr lang="en-GB" dirty="0" smtClean="0"/>
            </a:br>
            <a:r>
              <a:rPr lang="en-GB" dirty="0" smtClean="0"/>
              <a:t>What do we do if we disagree on a person’s world view?</a:t>
            </a:r>
            <a:r>
              <a:rPr lang="en-GB" dirty="0" smtClean="0">
                <a:effectLst/>
              </a:rPr>
              <a:t/>
            </a:r>
            <a:br>
              <a:rPr lang="en-GB" dirty="0" smtClean="0">
                <a:effectLst/>
              </a:rPr>
            </a:br>
            <a:r>
              <a:rPr lang="en-GB" dirty="0"/>
              <a:t/>
            </a:r>
            <a:br>
              <a:rPr lang="en-GB" dirty="0"/>
            </a:br>
            <a:r>
              <a:rPr lang="en-GB" dirty="0"/>
              <a:t/>
            </a:r>
            <a:br>
              <a:rPr lang="en-GB" dirty="0"/>
            </a:br>
            <a:r>
              <a:rPr lang="en-GB" b="1" dirty="0"/>
              <a:t>Can what you believe in mean that you are good or bad?</a:t>
            </a:r>
            <a:endParaRPr lang="en-GB" dirty="0"/>
          </a:p>
        </p:txBody>
      </p:sp>
    </p:spTree>
    <p:extLst>
      <p:ext uri="{BB962C8B-B14F-4D97-AF65-F5344CB8AC3E}">
        <p14:creationId xmlns:p14="http://schemas.microsoft.com/office/powerpoint/2010/main" val="296616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875</TotalTime>
  <Words>109</Words>
  <Application>Microsoft Office PowerPoint</Application>
  <PresentationFormat>Widescreen</PresentationFormat>
  <Paragraphs>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Letter-join Plus 40</vt:lpstr>
      <vt:lpstr>Office Theme</vt:lpstr>
      <vt:lpstr>Geography:  Wednesday 11th November 2020 Can you create a bird’s eye view?</vt:lpstr>
      <vt:lpstr>PowerPoint Presentation</vt:lpstr>
      <vt:lpstr>PowerPoint Presentation</vt:lpstr>
      <vt:lpstr>PowerPoint Presentation</vt:lpstr>
      <vt:lpstr>RE: Thursday 12th November 2020 What is Your World View?   In RE this week we will be discussing the fact that people believe different things and that different people and events can influence your world view. Discuss with a person in your house who or what influences you in how you choose to live your life. Look at the ‘World Views’ Powerpoint together. After this, use the next slide to choose the things that you think influence the way you live your life. If you are able to print these cut out the ones you choose and stick them onto the blank grid. If not, then copy them out onto plain paper, or simply discuss them.  </vt:lpstr>
      <vt:lpstr>PowerPoint Presentation</vt:lpstr>
      <vt:lpstr>PowerPoint Presentation</vt:lpstr>
      <vt:lpstr>Why not think about these questions:   Who or what has the greatest influence on you? Is your world view the same as your parents? Do we all have to share the same views? What do we do if we disagree on a person’s world view?   Can what you believe in mean that you are good or bad?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4th November 2020 What does the map show us?</dc:title>
  <dc:creator>STCB094</dc:creator>
  <cp:lastModifiedBy>STCB094</cp:lastModifiedBy>
  <cp:revision>16</cp:revision>
  <dcterms:created xsi:type="dcterms:W3CDTF">2020-11-02T18:02:07Z</dcterms:created>
  <dcterms:modified xsi:type="dcterms:W3CDTF">2020-11-10T09:56:26Z</dcterms:modified>
</cp:coreProperties>
</file>