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93" r:id="rId2"/>
    <p:sldId id="294" r:id="rId3"/>
    <p:sldId id="264" r:id="rId4"/>
    <p:sldId id="324" r:id="rId5"/>
    <p:sldId id="295" r:id="rId6"/>
    <p:sldId id="296" r:id="rId7"/>
    <p:sldId id="298" r:id="rId8"/>
    <p:sldId id="297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11" r:id="rId18"/>
    <p:sldId id="334" r:id="rId19"/>
    <p:sldId id="306" r:id="rId20"/>
    <p:sldId id="335" r:id="rId21"/>
    <p:sldId id="267" r:id="rId22"/>
  </p:sldIdLst>
  <p:sldSz cx="9144000" cy="6858000" type="screen4x3"/>
  <p:notesSz cx="6858000" cy="9144000"/>
  <p:embeddedFontLst>
    <p:embeddedFont>
      <p:font typeface="Twinkl" pitchFamily="2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53" userDrawn="1">
          <p15:clr>
            <a:srgbClr val="A4A3A4"/>
          </p15:clr>
        </p15:guide>
        <p15:guide id="9" orient="horz" pos="527" userDrawn="1">
          <p15:clr>
            <a:srgbClr val="A4A3A4"/>
          </p15:clr>
        </p15:guide>
        <p15:guide id="10" orient="horz" pos="3906" userDrawn="1">
          <p15:clr>
            <a:srgbClr val="A4A3A4"/>
          </p15:clr>
        </p15:guide>
        <p15:guide id="11" pos="381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9641"/>
    <a:srgbClr val="183F16"/>
    <a:srgbClr val="11743A"/>
    <a:srgbClr val="85BD33"/>
    <a:srgbClr val="A873B0"/>
    <a:srgbClr val="8C368C"/>
    <a:srgbClr val="6FBD84"/>
    <a:srgbClr val="25B7BC"/>
    <a:srgbClr val="009640"/>
    <a:srgbClr val="4A36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77" autoAdjust="0"/>
    <p:restoredTop sz="95859" autoAdjust="0"/>
  </p:normalViewPr>
  <p:slideViewPr>
    <p:cSldViewPr snapToGrid="0" showGuides="1">
      <p:cViewPr varScale="1">
        <p:scale>
          <a:sx n="101" d="100"/>
          <a:sy n="101" d="100"/>
        </p:scale>
        <p:origin x="2058" y="114"/>
      </p:cViewPr>
      <p:guideLst>
        <p:guide orient="horz" pos="2205"/>
        <p:guide pos="2857"/>
        <p:guide pos="363"/>
        <p:guide orient="horz" pos="3974"/>
        <p:guide pos="5420"/>
        <p:guide orient="horz" pos="368"/>
        <p:guide pos="453"/>
        <p:guide orient="horz" pos="527"/>
        <p:guide orient="horz" pos="3906"/>
        <p:guide pos="381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winkl" pitchFamily="2" charset="0"/>
              </a:rPr>
              <a:t>09/09/2020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winkl" pitchFamily="2" charset="0"/>
              </a:rPr>
              <a:t>‹#›</a:t>
            </a:fld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09/09/2020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doris-the-loris-fiction-ks1-twinkl-original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doris-the-loris-fiction-ks1-twinkl-original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33645" y="5512279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703686"/>
            <a:ext cx="35732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Read the story ‘Doris the Loris’ and look at the illustrations.</a:t>
            </a:r>
          </a:p>
          <a:p>
            <a:pPr algn="ctr"/>
            <a:endParaRPr lang="en-GB" dirty="0">
              <a:latin typeface="Twinkl" pitchFamily="2" charset="0"/>
            </a:endParaRPr>
          </a:p>
          <a:p>
            <a:pPr algn="ctr"/>
            <a:r>
              <a:rPr lang="en-GB" dirty="0">
                <a:latin typeface="Twinkl" pitchFamily="2" charset="0"/>
              </a:rPr>
              <a:t>To see a question about the story, click this button: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35975" y="659757"/>
            <a:ext cx="32720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Twinkl" pitchFamily="2" charset="0"/>
              </a:rPr>
              <a:t>Doris the Loris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114882" y="3901777"/>
            <a:ext cx="763130" cy="763130"/>
            <a:chOff x="4060519" y="2969495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060519" y="2969495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2DB7C10-127A-884C-977A-E547AB4599C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070" y="2180490"/>
            <a:ext cx="34544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497656"/>
            <a:ext cx="202112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this story is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048982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Where do you think this story is set?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78557" y="4948655"/>
            <a:ext cx="21970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loris?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425710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332733" y="4515655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5332732" y="2861310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398315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Who do you think Doris’s friends will be?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286689"/>
            <a:ext cx="1648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‘tale’?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332732" y="2861310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373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252" y="5382084"/>
            <a:ext cx="66754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Which animal do you think is Doris? Why?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0771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Where is Putu the pangolin going?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738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the tiger doing in Doris’s story?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Doris is thinking?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71" y="765505"/>
            <a:ext cx="763005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Doris is trying to do with the leaf?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124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type of story is Doris writing for Gita?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655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non-fiction book?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044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was Putu ‘right’ about?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124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Why is Putu smiling?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098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39793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is going to be in the tree beside Doris?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478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99866" y="5301341"/>
            <a:ext cx="63979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does Doris say the animals should do when they have finished reading their story?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282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39793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library? Have you ever been to one?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092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72932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Putu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the pangolin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598437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Doris the loris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23942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bg1"/>
                </a:solidFill>
                <a:latin typeface="Twinkl" pitchFamily="2" charset="0"/>
              </a:rPr>
              <a:t>Harta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the hornbill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Who is the main character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8AA232B5-8864-D345-946F-E72F72BA1BF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263" y="3230769"/>
            <a:ext cx="2857689" cy="15764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B41813-D0BA-4946-9B71-CD259B6A51B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7237" y="2631958"/>
            <a:ext cx="2280500" cy="22338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B39B8E-E0A5-0D4E-9171-0AD1A8B4D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7903" y="2714799"/>
            <a:ext cx="1334502" cy="223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2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1876" y="4999670"/>
            <a:ext cx="2172767" cy="1029937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So her friends</a:t>
            </a:r>
          </a:p>
          <a:p>
            <a:pPr algn="ctr"/>
            <a:r>
              <a:rPr lang="en-GB" b="1" dirty="0">
                <a:latin typeface="Twinkl" pitchFamily="2" charset="0"/>
              </a:rPr>
              <a:t> can take them wherever they go.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660514" y="4999669"/>
            <a:ext cx="1918973" cy="1029938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Because she </a:t>
            </a:r>
          </a:p>
          <a:p>
            <a:pPr algn="ctr"/>
            <a:r>
              <a:rPr lang="en-GB" b="1" dirty="0">
                <a:latin typeface="Twinkl" pitchFamily="2" charset="0"/>
              </a:rPr>
              <a:t>is bored.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5358" y="4999669"/>
            <a:ext cx="2076766" cy="1029938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Because she keeps forgetting her stories.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Why does Doris decide to make some books?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FB329DBF-4C12-CA4A-B089-FCE75AA67D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5358" y="2505396"/>
            <a:ext cx="2076766" cy="2076766"/>
          </a:xfrm>
          <a:prstGeom prst="rect">
            <a:avLst/>
          </a:prstGeom>
          <a:ln w="28575"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7BD6FA1-603A-3B42-863A-75BEB57147A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617" y="2513842"/>
            <a:ext cx="2076766" cy="2076766"/>
          </a:xfrm>
          <a:prstGeom prst="rect">
            <a:avLst/>
          </a:prstGeom>
          <a:ln w="19050"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E92DCC8-97D1-E047-A2A6-BD2E9C66F96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878" y="2513842"/>
            <a:ext cx="2076765" cy="2076765"/>
          </a:xfrm>
          <a:prstGeom prst="rect">
            <a:avLst/>
          </a:pr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316528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3603470" y="1057413"/>
            <a:ext cx="286975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Do you think Doris’s idea was good? Why?</a:t>
            </a:r>
          </a:p>
          <a:p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637621" y="765175"/>
            <a:ext cx="383560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2738980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244" y="2297762"/>
            <a:ext cx="7526080" cy="3763040"/>
          </a:xfrm>
          <a:prstGeom prst="roundRect">
            <a:avLst>
              <a:gd name="adj" fmla="val 5897"/>
            </a:avLst>
          </a:prstGeom>
          <a:ln w="28575">
            <a:solidFill>
              <a:srgbClr val="11743A"/>
            </a:solidFill>
          </a:ln>
        </p:spPr>
      </p:pic>
    </p:spTree>
    <p:extLst>
      <p:ext uri="{BB962C8B-B14F-4D97-AF65-F5344CB8AC3E}">
        <p14:creationId xmlns:p14="http://schemas.microsoft.com/office/powerpoint/2010/main" val="373780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448627"/>
            <a:ext cx="2150225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Did you enjoy this story? What was your favourite part?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095792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Can you name all of the animals we meet?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332732" y="2861310"/>
            <a:ext cx="3096050" cy="1259428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259428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377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31" grpId="0" animBg="1"/>
      <p:bldP spid="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16392" y="3088256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4711</TotalTime>
  <Words>292</Words>
  <Application>Microsoft Office PowerPoint</Application>
  <PresentationFormat>On-screen Show (4:3)</PresentationFormat>
  <Paragraphs>60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Twinkl Twinkl</cp:lastModifiedBy>
  <cp:revision>134</cp:revision>
  <dcterms:created xsi:type="dcterms:W3CDTF">2019-10-29T15:21:24Z</dcterms:created>
  <dcterms:modified xsi:type="dcterms:W3CDTF">2020-09-09T11:26:54Z</dcterms:modified>
</cp:coreProperties>
</file>