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6"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3529142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39826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9720A93-6897-458A-A218-C9882F0AEAFD}"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39691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9720A93-6897-458A-A218-C9882F0AEAFD}" type="datetimeFigureOut">
              <a:rPr lang="en-GB" smtClean="0"/>
              <a:t>30/09/2020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494886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9720A93-6897-458A-A218-C9882F0AEAFD}" type="datetimeFigureOut">
              <a:rPr lang="en-GB" smtClean="0"/>
              <a:t>30/09/2020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20542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9720A93-6897-458A-A218-C9882F0AEAFD}" type="datetimeFigureOut">
              <a:rPr lang="en-GB" smtClean="0"/>
              <a:t>30/09/2020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46500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20A93-6897-458A-A218-C9882F0AEAFD}" type="datetimeFigureOut">
              <a:rPr lang="en-GB" smtClean="0"/>
              <a:t>30/09/2020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32960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720A93-6897-458A-A218-C9882F0AEAFD}" type="datetimeFigureOut">
              <a:rPr lang="en-GB" smtClean="0"/>
              <a:t>30/09/2020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594111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720A93-6897-458A-A218-C9882F0AEAFD}" type="datetimeFigureOut">
              <a:rPr lang="en-GB" smtClean="0"/>
              <a:t>30/09/2020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054524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3380299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453800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720A93-6897-458A-A218-C9882F0AEAFD}" type="datetimeFigureOut">
              <a:rPr lang="en-GB" smtClean="0"/>
              <a:t>30/09/2020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59E4D3-1900-4388-A3F3-A850560AB33D}" type="slidenum">
              <a:rPr lang="en-GB" smtClean="0"/>
              <a:t>‹#›</a:t>
            </a:fld>
            <a:endParaRPr lang="en-GB"/>
          </a:p>
        </p:txBody>
      </p:sp>
    </p:spTree>
    <p:extLst>
      <p:ext uri="{BB962C8B-B14F-4D97-AF65-F5344CB8AC3E}">
        <p14:creationId xmlns:p14="http://schemas.microsoft.com/office/powerpoint/2010/main" val="773502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mexicolore.co.uk/aztecs/you-contribute/aztec-social-classes#:~:text=Aztec%20society%20was%20composed%20of,the%20high%20priests%20and%20priestesses"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k12.thoughtfullearning.com/minilesson/starting-stories-5-great-beginning-strategies"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3772" y="1216451"/>
            <a:ext cx="8281851" cy="7008970"/>
          </a:xfrm>
          <a:prstGeom prst="rect">
            <a:avLst/>
          </a:prstGeom>
        </p:spPr>
        <p:txBody>
          <a:bodyPr wrap="square">
            <a:spAutoFit/>
          </a:bodyPr>
          <a:lstStyle/>
          <a:p>
            <a:pPr>
              <a:lnSpc>
                <a:spcPct val="107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History 30-9-20</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How was Aztec society organised?</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Can you research the different roles in </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Aztec society and write a short </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Paragraph about each one? This is</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A helpful website:</a:t>
            </a:r>
          </a:p>
          <a:p>
            <a:pPr>
              <a:lnSpc>
                <a:spcPct val="107000"/>
              </a:lnSpc>
              <a:spcAft>
                <a:spcPts val="800"/>
              </a:spcAft>
            </a:pPr>
            <a:r>
              <a:rPr lang="en-GB" sz="2800" dirty="0">
                <a:latin typeface="Letter-join Plus 40" panose="02000505000000020003" pitchFamily="50" charset="0"/>
                <a:ea typeface="Calibri" panose="020F0502020204030204" pitchFamily="34" charset="0"/>
                <a:cs typeface="Times New Roman" panose="02020603050405020304" pitchFamily="18" charset="0"/>
                <a:hlinkClick r:id="rId2"/>
              </a:rPr>
              <a:t>https://www.mexicolore.co.uk/aztecs/you-contribute/aztec-social-classes#:~:text=Aztec%20society%20was%20composed%20of,the%20high%20priests%20and%20priestesses</a:t>
            </a: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a:t>
            </a:r>
          </a:p>
          <a:p>
            <a:pPr>
              <a:lnSpc>
                <a:spcPct val="107000"/>
              </a:lnSpc>
              <a:spcAft>
                <a:spcPts val="800"/>
              </a:spcAft>
            </a:pPr>
            <a:endParaRPr lang="en-GB" sz="2800" dirty="0" smtClean="0">
              <a:latin typeface="Letter-join Plus 40"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endParaRPr lang="en-GB" sz="2800" u="sng" dirty="0" smtClean="0">
              <a:latin typeface="Letter-join Plus 40"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Society - Aztec Website by Gem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1468" y="1216451"/>
            <a:ext cx="4428309" cy="3324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88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1417" y="1371600"/>
            <a:ext cx="8582297" cy="3981411"/>
          </a:xfrm>
          <a:prstGeom prst="rect">
            <a:avLst/>
          </a:prstGeom>
        </p:spPr>
        <p:txBody>
          <a:bodyPr wrap="square">
            <a:spAutoFit/>
          </a:bodyPr>
          <a:lstStyle/>
          <a:p>
            <a:pPr>
              <a:lnSpc>
                <a:spcPct val="106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RE 1-10-20</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u="sng" dirty="0">
                <a:latin typeface="Letter-join Plus 40" panose="02000505000000020003" pitchFamily="50" charset="0"/>
                <a:ea typeface="Calibri" panose="020F0502020204030204" pitchFamily="34" charset="0"/>
                <a:cs typeface="Times New Roman" panose="02020603050405020304" pitchFamily="18" charset="0"/>
              </a:rPr>
              <a:t>Who is the </a:t>
            </a: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Christian God?</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latin typeface="Letter-join Plus 40" panose="02000505000000020003" pitchFamily="50" charset="0"/>
                <a:ea typeface="Calibri" panose="020F0502020204030204" pitchFamily="34" charset="0"/>
                <a:cs typeface="Times New Roman" panose="02020603050405020304" pitchFamily="18" charset="0"/>
              </a:rPr>
              <a:t>This week in RE we are thinking about how </a:t>
            </a: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you imagine the Christian God. Based on the ideas about God that we have thought about for the last few sessions, can you record your thoughts about God? You could draw an image, a symbol, write a description or a poem. The choice is yours!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4223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p:cNvSpPr>
            <a:spLocks noChangeArrowheads="1"/>
          </p:cNvSpPr>
          <p:nvPr/>
        </p:nvSpPr>
        <p:spPr bwMode="auto">
          <a:xfrm>
            <a:off x="337331" y="28155"/>
            <a:ext cx="7355715"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rPr>
              <a:t>Big Write 2-10-20</a:t>
            </a:r>
            <a:endParaRPr kumimoji="0" lang="en-GB" altLang="en-US" sz="2800" b="0" i="0" u="none" strike="noStrike" cap="none" normalizeH="0" baseline="0" dirty="0" smtClean="0">
              <a:ln>
                <a:noFill/>
              </a:ln>
              <a:solidFill>
                <a:schemeClr val="tx1"/>
              </a:solidFill>
              <a:effectLst/>
              <a:latin typeface="Letter-join Plus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rPr>
              <a:t>Why is he under the bed?</a:t>
            </a:r>
            <a:endPar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800" b="0" i="0" u="none" strike="noStrike" cap="none" normalizeH="0" baseline="0" dirty="0" smtClean="0">
              <a:ln>
                <a:noFill/>
              </a:ln>
              <a:solidFill>
                <a:schemeClr val="tx1"/>
              </a:solidFill>
              <a:effectLst/>
              <a:latin typeface="Letter-join Plus 40" panose="02000505000000020003" pitchFamily="50" charset="0"/>
            </a:endParaRPr>
          </a:p>
          <a:p>
            <a:r>
              <a:rPr lang="en-GB" sz="2400" b="1" dirty="0" smtClean="0">
                <a:latin typeface="Letter-join Plus 40" panose="02000505000000020003" pitchFamily="50" charset="0"/>
              </a:rPr>
              <a:t>How </a:t>
            </a:r>
            <a:r>
              <a:rPr lang="en-GB" sz="2400" b="1" dirty="0">
                <a:latin typeface="Letter-join Plus 40" panose="02000505000000020003" pitchFamily="50" charset="0"/>
              </a:rPr>
              <a:t>would you start the story</a:t>
            </a:r>
            <a:r>
              <a:rPr lang="en-GB" sz="2400" b="1" dirty="0" smtClean="0">
                <a:latin typeface="Letter-join Plus 40" panose="02000505000000020003" pitchFamily="50" charset="0"/>
              </a:rPr>
              <a:t>?</a:t>
            </a:r>
          </a:p>
          <a:p>
            <a:endParaRPr lang="en-GB" sz="2400" b="1" dirty="0" smtClean="0">
              <a:latin typeface="Letter-join Plus 40" panose="02000505000000020003" pitchFamily="50" charset="0"/>
            </a:endParaRPr>
          </a:p>
          <a:p>
            <a:r>
              <a:rPr lang="en-GB" sz="2000" dirty="0" smtClean="0">
                <a:latin typeface="Letter-join Plus 40" panose="02000505000000020003" pitchFamily="50" charset="0"/>
              </a:rPr>
              <a:t>A good story starter should hook the reader in and make them want to read more.</a:t>
            </a:r>
            <a:r>
              <a:rPr lang="en-GB" sz="2000" dirty="0">
                <a:latin typeface="Letter-join Plus 40" panose="02000505000000020003" pitchFamily="50" charset="0"/>
              </a:rPr>
              <a:t> </a:t>
            </a:r>
            <a:r>
              <a:rPr lang="en-GB" sz="2000" dirty="0" smtClean="0">
                <a:latin typeface="Letter-join Plus 40" panose="02000505000000020003" pitchFamily="50" charset="0"/>
              </a:rPr>
              <a:t>Think about </a:t>
            </a:r>
            <a:r>
              <a:rPr lang="en-GB" sz="2000" dirty="0">
                <a:latin typeface="Letter-join Plus 40" panose="02000505000000020003" pitchFamily="50" charset="0"/>
              </a:rPr>
              <a:t>why the boy might be looking under the bed. Has he heard a noise, seen something, lost something? </a:t>
            </a:r>
            <a:r>
              <a:rPr lang="en-GB" sz="2000" dirty="0">
                <a:latin typeface="Letter-join Plus 40" panose="02000505000000020003" pitchFamily="50" charset="0"/>
              </a:rPr>
              <a:t>M</a:t>
            </a:r>
            <a:r>
              <a:rPr lang="en-GB" sz="2000" dirty="0" smtClean="0">
                <a:latin typeface="Letter-join Plus 40" panose="02000505000000020003" pitchFamily="50" charset="0"/>
              </a:rPr>
              <a:t>aybe he has found </a:t>
            </a:r>
            <a:r>
              <a:rPr lang="en-GB" sz="2000" dirty="0">
                <a:latin typeface="Letter-join Plus 40" panose="02000505000000020003" pitchFamily="50" charset="0"/>
              </a:rPr>
              <a:t>something under there before</a:t>
            </a:r>
            <a:r>
              <a:rPr lang="en-GB" sz="2000" dirty="0" smtClean="0">
                <a:latin typeface="Letter-join Plus 40" panose="02000505000000020003" pitchFamily="50" charset="0"/>
              </a:rPr>
              <a:t>? Try to use your senses to describe what your character can see, hear, smell and feel.</a:t>
            </a:r>
          </a:p>
          <a:p>
            <a:endParaRPr lang="en-GB" sz="2000" dirty="0" smtClean="0">
              <a:latin typeface="Letter-join Plus 40" panose="02000505000000020003" pitchFamily="50" charset="0"/>
            </a:endParaRPr>
          </a:p>
          <a:p>
            <a:r>
              <a:rPr lang="en-GB" sz="2000" dirty="0" smtClean="0">
                <a:latin typeface="Letter-join Plus 40" panose="02000505000000020003" pitchFamily="50" charset="0"/>
              </a:rPr>
              <a:t>Remember… please don’t make it too scary or I might not be able to get to sleep!</a:t>
            </a:r>
          </a:p>
          <a:p>
            <a:endParaRPr lang="en-GB" sz="2000" dirty="0">
              <a:latin typeface="Letter-join Plus 40" panose="02000505000000020003" pitchFamily="50" charset="0"/>
            </a:endParaRPr>
          </a:p>
          <a:p>
            <a:pPr lvl="0" eaLnBrk="0" fontAlgn="base" hangingPunct="0">
              <a:spcBef>
                <a:spcPct val="0"/>
              </a:spcBef>
              <a:spcAft>
                <a:spcPct val="0"/>
              </a:spcAft>
            </a:pPr>
            <a:r>
              <a:rPr lang="en-GB" altLang="en-US" sz="2000" dirty="0" smtClean="0">
                <a:latin typeface="Letter-join Plus 40" panose="02000505000000020003" pitchFamily="50" charset="0"/>
              </a:rPr>
              <a:t>Some good tips can be found here:</a:t>
            </a:r>
          </a:p>
          <a:p>
            <a:pPr lvl="0" eaLnBrk="0" fontAlgn="base" hangingPunct="0">
              <a:spcBef>
                <a:spcPct val="0"/>
              </a:spcBef>
              <a:spcAft>
                <a:spcPct val="0"/>
              </a:spcAft>
            </a:pPr>
            <a:r>
              <a:rPr lang="en-GB" altLang="en-US" sz="2000" dirty="0" smtClean="0">
                <a:latin typeface="Letter-join Plus 40" panose="02000505000000020003" pitchFamily="50" charset="0"/>
                <a:hlinkClick r:id="rId2"/>
              </a:rPr>
              <a:t>https</a:t>
            </a:r>
            <a:r>
              <a:rPr lang="en-GB" altLang="en-US" sz="2000" dirty="0">
                <a:latin typeface="Letter-join Plus 40" panose="02000505000000020003" pitchFamily="50" charset="0"/>
                <a:hlinkClick r:id="rId2"/>
              </a:rPr>
              <a:t>://</a:t>
            </a:r>
            <a:r>
              <a:rPr lang="en-GB" altLang="en-US" sz="2000" dirty="0" smtClean="0">
                <a:latin typeface="Letter-join Plus 40" panose="02000505000000020003" pitchFamily="50" charset="0"/>
                <a:hlinkClick r:id="rId2"/>
              </a:rPr>
              <a:t>k12.thoughtfullearning.com/minilesson/starting-stories-5-great-beginning-strategies</a:t>
            </a:r>
            <a:r>
              <a:rPr lang="en-GB" altLang="en-US" sz="2000" dirty="0" smtClean="0">
                <a:latin typeface="Letter-join Plus 40" panose="02000505000000020003" pitchFamily="50" charset="0"/>
              </a:rPr>
              <a:t> </a:t>
            </a:r>
            <a:endParaRPr kumimoji="0" lang="en-GB" altLang="en-US" sz="2000" b="0" i="0" u="none" strike="noStrike" cap="none" normalizeH="0" baseline="0" dirty="0" smtClean="0">
              <a:ln>
                <a:noFill/>
              </a:ln>
              <a:solidFill>
                <a:schemeClr val="tx1"/>
              </a:solidFill>
              <a:effectLst/>
              <a:latin typeface="Letter-join Plus 40" panose="02000505000000020003" pitchFamily="50"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3046" y="554334"/>
            <a:ext cx="3990884" cy="2718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7829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223</Words>
  <Application>Microsoft Office PowerPoint</Application>
  <PresentationFormat>Widescreen</PresentationFormat>
  <Paragraphs>22</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Letter-join Plus 40</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STCB094</dc:creator>
  <cp:lastModifiedBy>STCB094</cp:lastModifiedBy>
  <cp:revision>7</cp:revision>
  <dcterms:created xsi:type="dcterms:W3CDTF">2020-09-23T17:45:15Z</dcterms:created>
  <dcterms:modified xsi:type="dcterms:W3CDTF">2020-09-30T12:16:56Z</dcterms:modified>
</cp:coreProperties>
</file>