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3" autoAdjust="0"/>
    <p:restoredTop sz="94660"/>
  </p:normalViewPr>
  <p:slideViewPr>
    <p:cSldViewPr snapToGrid="0">
      <p:cViewPr varScale="1">
        <p:scale>
          <a:sx n="50" d="100"/>
          <a:sy n="50" d="100"/>
        </p:scale>
        <p:origin x="32" y="1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0CC62-1CFE-4B05-A8EF-8CED7E5F599F}" type="datetimeFigureOut">
              <a:rPr lang="en-GB" smtClean="0"/>
              <a:t>06/09/2019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CEAF1-674D-4CEA-9C4C-02B804E13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163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0CC62-1CFE-4B05-A8EF-8CED7E5F599F}" type="datetimeFigureOut">
              <a:rPr lang="en-GB" smtClean="0"/>
              <a:t>06/09/2019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CEAF1-674D-4CEA-9C4C-02B804E13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736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0CC62-1CFE-4B05-A8EF-8CED7E5F599F}" type="datetimeFigureOut">
              <a:rPr lang="en-GB" smtClean="0"/>
              <a:t>06/09/2019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CEAF1-674D-4CEA-9C4C-02B804E13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553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0CC62-1CFE-4B05-A8EF-8CED7E5F599F}" type="datetimeFigureOut">
              <a:rPr lang="en-GB" smtClean="0"/>
              <a:t>06/09/2019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CEAF1-674D-4CEA-9C4C-02B804E13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463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0CC62-1CFE-4B05-A8EF-8CED7E5F599F}" type="datetimeFigureOut">
              <a:rPr lang="en-GB" smtClean="0"/>
              <a:t>06/09/2019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CEAF1-674D-4CEA-9C4C-02B804E13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420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0CC62-1CFE-4B05-A8EF-8CED7E5F599F}" type="datetimeFigureOut">
              <a:rPr lang="en-GB" smtClean="0"/>
              <a:t>06/09/2019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CEAF1-674D-4CEA-9C4C-02B804E13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1440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0CC62-1CFE-4B05-A8EF-8CED7E5F599F}" type="datetimeFigureOut">
              <a:rPr lang="en-GB" smtClean="0"/>
              <a:t>06/09/2019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CEAF1-674D-4CEA-9C4C-02B804E13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295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0CC62-1CFE-4B05-A8EF-8CED7E5F599F}" type="datetimeFigureOut">
              <a:rPr lang="en-GB" smtClean="0"/>
              <a:t>06/09/2019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CEAF1-674D-4CEA-9C4C-02B804E13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2617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0CC62-1CFE-4B05-A8EF-8CED7E5F599F}" type="datetimeFigureOut">
              <a:rPr lang="en-GB" smtClean="0"/>
              <a:t>06/09/2019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CEAF1-674D-4CEA-9C4C-02B804E13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5796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0CC62-1CFE-4B05-A8EF-8CED7E5F599F}" type="datetimeFigureOut">
              <a:rPr lang="en-GB" smtClean="0"/>
              <a:t>06/09/2019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CEAF1-674D-4CEA-9C4C-02B804E13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302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0CC62-1CFE-4B05-A8EF-8CED7E5F599F}" type="datetimeFigureOut">
              <a:rPr lang="en-GB" smtClean="0"/>
              <a:t>06/09/2019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CEAF1-674D-4CEA-9C4C-02B804E13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690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30CC62-1CFE-4B05-A8EF-8CED7E5F599F}" type="datetimeFigureOut">
              <a:rPr lang="en-GB" smtClean="0"/>
              <a:t>06/09/2019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ECEAF1-674D-4CEA-9C4C-02B804E13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332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5900" y="690265"/>
            <a:ext cx="356870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Dear Parents of Year 6 children:</a:t>
            </a:r>
          </a:p>
          <a:p>
            <a:r>
              <a:rPr lang="en-GB" sz="1600" dirty="0" smtClean="0"/>
              <a:t>Welcome back to a new school year at St Michael’s. We hope you have had a great summer</a:t>
            </a:r>
          </a:p>
          <a:p>
            <a:r>
              <a:rPr lang="en-GB" sz="1600" b="1" dirty="0" smtClean="0"/>
              <a:t>Please remember this term….</a:t>
            </a:r>
          </a:p>
          <a:p>
            <a:r>
              <a:rPr lang="en-GB" sz="1400" dirty="0" smtClean="0"/>
              <a:t>-PE will be on Monday and Thursday</a:t>
            </a:r>
          </a:p>
          <a:p>
            <a:pPr marL="285750" indent="-285750">
              <a:buFontTx/>
              <a:buChar char="-"/>
            </a:pPr>
            <a:r>
              <a:rPr lang="en-GB" sz="1400" dirty="0" smtClean="0"/>
              <a:t>Homework will be set on Friday and due in on the following Thursday</a:t>
            </a:r>
          </a:p>
          <a:p>
            <a:pPr marL="285750" indent="-285750">
              <a:buFontTx/>
              <a:buChar char="-"/>
            </a:pPr>
            <a:r>
              <a:rPr lang="en-GB" sz="1400" dirty="0" smtClean="0"/>
              <a:t>11+ test will take place Friday 13</a:t>
            </a:r>
            <a:r>
              <a:rPr lang="en-GB" sz="1400" baseline="30000" dirty="0" smtClean="0"/>
              <a:t>th</a:t>
            </a:r>
            <a:r>
              <a:rPr lang="en-GB" sz="1400" dirty="0" smtClean="0"/>
              <a:t> September (verbal reasoning) and Friday 20</a:t>
            </a:r>
            <a:r>
              <a:rPr lang="en-GB" sz="1400" baseline="30000" dirty="0" smtClean="0"/>
              <a:t>th</a:t>
            </a:r>
            <a:r>
              <a:rPr lang="en-GB" sz="1400" dirty="0" smtClean="0"/>
              <a:t> September (non-verbal reasoning)</a:t>
            </a: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578100" y="123543"/>
            <a:ext cx="668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 smtClean="0"/>
              <a:t>Year 6 Term 1 Curriculum: Are the Aztecs Amazing?</a:t>
            </a:r>
            <a:endParaRPr lang="en-GB" sz="2400" b="1" u="sng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1075" y="2785596"/>
            <a:ext cx="1512954" cy="209120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1600" y="3365762"/>
            <a:ext cx="4368800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As Coningsby Historians we will be exploring:</a:t>
            </a:r>
          </a:p>
          <a:p>
            <a:r>
              <a:rPr lang="en-GB" sz="1400" dirty="0" smtClean="0"/>
              <a:t>The Aztecs-</a:t>
            </a:r>
          </a:p>
          <a:p>
            <a:r>
              <a:rPr lang="en-GB" sz="1400" dirty="0" smtClean="0"/>
              <a:t>Who were the Aztecs?</a:t>
            </a:r>
          </a:p>
          <a:p>
            <a:r>
              <a:rPr lang="en-GB" sz="1400" dirty="0" smtClean="0"/>
              <a:t>Where did they come from?</a:t>
            </a:r>
          </a:p>
          <a:p>
            <a:r>
              <a:rPr lang="en-GB" sz="1400" dirty="0" smtClean="0"/>
              <a:t>When did they live?</a:t>
            </a:r>
          </a:p>
          <a:p>
            <a:r>
              <a:rPr lang="en-GB" sz="1400" dirty="0" smtClean="0"/>
              <a:t>What did they do for fun?</a:t>
            </a:r>
            <a:endParaRPr lang="en-GB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3898900" y="727609"/>
            <a:ext cx="3911600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As Coningsby believers we will:</a:t>
            </a:r>
          </a:p>
          <a:p>
            <a:r>
              <a:rPr lang="en-GB" sz="1400" dirty="0" smtClean="0"/>
              <a:t>Explore the question:</a:t>
            </a:r>
          </a:p>
          <a:p>
            <a:r>
              <a:rPr lang="en-GB" sz="1400" dirty="0" smtClean="0"/>
              <a:t>What does it mean if God is holy </a:t>
            </a:r>
            <a:r>
              <a:rPr lang="en-GB" sz="1400" smtClean="0"/>
              <a:t>and </a:t>
            </a:r>
            <a:r>
              <a:rPr lang="en-GB" sz="1400" smtClean="0"/>
              <a:t>loving</a:t>
            </a:r>
            <a:r>
              <a:rPr lang="en-GB" sz="1400" dirty="0" smtClean="0"/>
              <a:t>? We will be exploring the features of a God and focusing on the Christian ideas about their God.</a:t>
            </a:r>
          </a:p>
          <a:p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8051800" y="727609"/>
            <a:ext cx="38608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As Coningsby Authors we will:</a:t>
            </a:r>
          </a:p>
          <a:p>
            <a:r>
              <a:rPr lang="en-GB" sz="1400" dirty="0" smtClean="0"/>
              <a:t>Be studying the book Hail Aztecs and from this we will write:</a:t>
            </a:r>
          </a:p>
          <a:p>
            <a:r>
              <a:rPr lang="en-GB" sz="1400" dirty="0" smtClean="0"/>
              <a:t>letters and diary entries</a:t>
            </a:r>
          </a:p>
          <a:p>
            <a:r>
              <a:rPr lang="en-GB" sz="1400" dirty="0" smtClean="0"/>
              <a:t>Job adverts using persuasive language</a:t>
            </a:r>
          </a:p>
          <a:p>
            <a:r>
              <a:rPr lang="en-GB" sz="1400" dirty="0" smtClean="0"/>
              <a:t>Newspaper reports</a:t>
            </a:r>
          </a:p>
          <a:p>
            <a:endParaRPr lang="en-GB" sz="1600" dirty="0"/>
          </a:p>
        </p:txBody>
      </p:sp>
      <p:sp>
        <p:nvSpPr>
          <p:cNvPr id="3" name="TextBox 2"/>
          <p:cNvSpPr txBox="1"/>
          <p:nvPr/>
        </p:nvSpPr>
        <p:spPr>
          <a:xfrm>
            <a:off x="7451723" y="2408893"/>
            <a:ext cx="424497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As Coningsby Mathematicians we will:</a:t>
            </a:r>
          </a:p>
          <a:p>
            <a:r>
              <a:rPr lang="en-GB" sz="1400" dirty="0" smtClean="0"/>
              <a:t>Be developing our quick recall of number facts including our times table recall.</a:t>
            </a:r>
          </a:p>
          <a:p>
            <a:r>
              <a:rPr lang="en-GB" sz="1400" dirty="0" smtClean="0"/>
              <a:t>Read, write, order and compare 7 digit numbers.</a:t>
            </a:r>
          </a:p>
          <a:p>
            <a:r>
              <a:rPr lang="en-GB" sz="1400" dirty="0" smtClean="0"/>
              <a:t>Understand and use negative numbers.</a:t>
            </a:r>
          </a:p>
          <a:p>
            <a:r>
              <a:rPr lang="en-GB" sz="1400" dirty="0" smtClean="0"/>
              <a:t>Solve problems involving all four operations using formal and mental methods including fractions.</a:t>
            </a:r>
          </a:p>
          <a:p>
            <a:r>
              <a:rPr lang="en-GB" sz="1400" dirty="0" smtClean="0"/>
              <a:t>Describing position on the full co-ordinate grid.</a:t>
            </a:r>
          </a:p>
          <a:p>
            <a:r>
              <a:rPr lang="en-GB" sz="1400" dirty="0" smtClean="0"/>
              <a:t>Drawing and translating simple shapes.</a:t>
            </a:r>
            <a:endParaRPr lang="en-GB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6832600" y="4614654"/>
            <a:ext cx="508000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As Coningsby Scientists we will</a:t>
            </a:r>
            <a:r>
              <a:rPr lang="en-GB" sz="1600" b="1" dirty="0" smtClean="0"/>
              <a:t>:</a:t>
            </a:r>
          </a:p>
          <a:p>
            <a:r>
              <a:rPr lang="en-GB" sz="1400" dirty="0" smtClean="0"/>
              <a:t>Look at the circulatory system and explore:</a:t>
            </a:r>
          </a:p>
          <a:p>
            <a:r>
              <a:rPr lang="en-GB" sz="1400" dirty="0" smtClean="0"/>
              <a:t>What would a journey through your body be like?</a:t>
            </a:r>
          </a:p>
          <a:p>
            <a:r>
              <a:rPr lang="en-GB" sz="1400" dirty="0" smtClean="0"/>
              <a:t>We will </a:t>
            </a:r>
            <a:r>
              <a:rPr lang="en-GB" sz="1400" dirty="0"/>
              <a:t>e</a:t>
            </a:r>
            <a:r>
              <a:rPr lang="en-GB" sz="1400" dirty="0" smtClean="0"/>
              <a:t>xplore eating a healthy diet and the effect that this has on our bodies.</a:t>
            </a:r>
          </a:p>
          <a:p>
            <a:r>
              <a:rPr lang="en-GB" sz="1400" dirty="0" smtClean="0"/>
              <a:t>We will learn the names of the parts of the circulatory system and explore keeping this healthy.</a:t>
            </a:r>
            <a:endParaRPr lang="en-GB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101600" y="5410200"/>
            <a:ext cx="46894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/>
              <a:t>As Coningsby Artists and Designers we will:</a:t>
            </a:r>
          </a:p>
          <a:p>
            <a:r>
              <a:rPr lang="en-GB" sz="1400" dirty="0" smtClean="0"/>
              <a:t>Be finding more information about Aztec daily life by exploring and making our own </a:t>
            </a:r>
            <a:r>
              <a:rPr lang="en-GB" sz="1400" smtClean="0"/>
              <a:t>Aztec calendar.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2949309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336</Words>
  <Application>Microsoft Office PowerPoint</Application>
  <PresentationFormat>Widescreen</PresentationFormat>
  <Paragraphs>35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STCC900</dc:creator>
  <cp:lastModifiedBy>STCC900</cp:lastModifiedBy>
  <cp:revision>8</cp:revision>
  <dcterms:created xsi:type="dcterms:W3CDTF">2019-09-03T11:48:39Z</dcterms:created>
  <dcterms:modified xsi:type="dcterms:W3CDTF">2019-09-06T06:35:11Z</dcterms:modified>
</cp:coreProperties>
</file>