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74" r:id="rId4"/>
    <p:sldId id="276" r:id="rId5"/>
    <p:sldId id="278" r:id="rId6"/>
    <p:sldId id="273" r:id="rId7"/>
    <p:sldId id="272" r:id="rId8"/>
    <p:sldId id="277" r:id="rId9"/>
    <p:sldId id="267" r:id="rId10"/>
  </p:sldIdLst>
  <p:sldSz cx="9144000" cy="6858000" type="screen4x3"/>
  <p:notesSz cx="6858000" cy="9144000"/>
  <p:embeddedFontLst>
    <p:embeddedFont>
      <p:font typeface="Sassoon Infant Rg" panose="02000503030000020003" pitchFamily="50" charset="0"/>
      <p:regular r:id="rId13"/>
      <p:bold r:id="rId14"/>
    </p:embeddedFont>
    <p:embeddedFont>
      <p:font typeface="Calibri" panose="020F0502020204030204" pitchFamily="34" charset="0"/>
      <p:regular r:id="rId15"/>
      <p:bold r:id="rId16"/>
      <p:italic r:id="rId17"/>
      <p:boldItalic r:id="rId18"/>
    </p:embeddedFont>
    <p:embeddedFont>
      <p:font typeface="Twinkl SemiBold" pitchFamily="2" charset="0"/>
      <p:bold r:id="rId19"/>
    </p:embeddedFont>
    <p:embeddedFont>
      <p:font typeface="Twinkl" panose="020B0604020202020204" pitchFamily="2"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DAA"/>
    <a:srgbClr val="FFE864"/>
    <a:srgbClr val="F1884C"/>
    <a:srgbClr val="BAD1BE"/>
    <a:srgbClr val="DE1E5A"/>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73" d="100"/>
          <a:sy n="73" d="100"/>
        </p:scale>
        <p:origin x="132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05/10/2021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755649" y="1996581"/>
            <a:ext cx="6525995" cy="3808602"/>
          </a:xfrm>
          <a:prstGeom prst="roundRect">
            <a:avLst>
              <a:gd name="adj" fmla="val 7081"/>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t>Why is smoking bad for you?</a:t>
            </a:r>
          </a:p>
        </p:txBody>
      </p:sp>
      <p:sp>
        <p:nvSpPr>
          <p:cNvPr id="5" name="Rectangle 4"/>
          <p:cNvSpPr/>
          <p:nvPr/>
        </p:nvSpPr>
        <p:spPr>
          <a:xfrm>
            <a:off x="1171755" y="2024929"/>
            <a:ext cx="3979085" cy="3693319"/>
          </a:xfrm>
          <a:prstGeom prst="rect">
            <a:avLst/>
          </a:prstGeom>
        </p:spPr>
        <p:txBody>
          <a:bodyPr wrap="square" lIns="0" tIns="0" rIns="0" bIns="0">
            <a:spAutoFit/>
          </a:bodyPr>
          <a:lstStyle/>
          <a:p>
            <a:r>
              <a:rPr lang="en-GB" sz="2400" dirty="0"/>
              <a:t>Smoking is not a very healthy habit because of the chemicals like </a:t>
            </a:r>
            <a:r>
              <a:rPr lang="en-GB" sz="2400" b="1" dirty="0"/>
              <a:t>nicotine</a:t>
            </a:r>
            <a:r>
              <a:rPr lang="en-GB" sz="2400" dirty="0"/>
              <a:t> and tar it contains. Nicotine is very addictive which means that once you start it is very hard to stop. Nicotine and tar can be very bad for your heart, mouth, throat, lungs and stomach!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84800" y="1582865"/>
            <a:ext cx="2881059" cy="4577449"/>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824748" y="1034045"/>
            <a:ext cx="7494503" cy="994306"/>
          </a:xfrm>
        </p:spPr>
        <p:txBody>
          <a:bodyPr/>
          <a:lstStyle/>
          <a:p>
            <a:pPr algn="ctr"/>
            <a:r>
              <a:rPr lang="en-GB" sz="3600" dirty="0"/>
              <a:t>If a person smokes the nicotine from smoking causes their teeth to turn yellow.</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7848" y="2491530"/>
            <a:ext cx="2588303" cy="3418513"/>
          </a:xfrm>
          <a:prstGeom prst="rect">
            <a:avLst/>
          </a:prstGeom>
        </p:spPr>
      </p:pic>
    </p:spTree>
    <p:extLst>
      <p:ext uri="{BB962C8B-B14F-4D97-AF65-F5344CB8AC3E}">
        <p14:creationId xmlns:p14="http://schemas.microsoft.com/office/powerpoint/2010/main" val="3194239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22428" y="1101079"/>
            <a:ext cx="8220075" cy="994306"/>
          </a:xfrm>
        </p:spPr>
        <p:txBody>
          <a:bodyPr/>
          <a:lstStyle/>
          <a:p>
            <a:pPr algn="ctr"/>
            <a:r>
              <a:rPr lang="en-GB" sz="3600" dirty="0"/>
              <a:t>People who smoke can make look old faster and have more </a:t>
            </a:r>
            <a:r>
              <a:rPr lang="en-GB" sz="3600" dirty="0" err="1"/>
              <a:t>wrinkels</a:t>
            </a:r>
            <a:r>
              <a:rPr lang="en-GB" sz="3600" dirty="0"/>
              <a:t>.</a:t>
            </a:r>
          </a:p>
        </p:txBody>
      </p:sp>
      <p:sp>
        <p:nvSpPr>
          <p:cNvPr id="7" name="Right Arrow 6"/>
          <p:cNvSpPr/>
          <p:nvPr/>
        </p:nvSpPr>
        <p:spPr>
          <a:xfrm>
            <a:off x="3771476" y="3437463"/>
            <a:ext cx="1303866" cy="804333"/>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1453" y="2701254"/>
            <a:ext cx="2721734" cy="2940341"/>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9901" y="2701254"/>
            <a:ext cx="2721734" cy="2940341"/>
          </a:xfrm>
          <a:prstGeom prst="rect">
            <a:avLst/>
          </a:prstGeom>
        </p:spPr>
      </p:pic>
    </p:spTree>
    <p:extLst>
      <p:ext uri="{BB962C8B-B14F-4D97-AF65-F5344CB8AC3E}">
        <p14:creationId xmlns:p14="http://schemas.microsoft.com/office/powerpoint/2010/main" val="3445552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4664280" y="1996580"/>
            <a:ext cx="3724070" cy="4096245"/>
          </a:xfrm>
          <a:prstGeom prst="roundRect">
            <a:avLst>
              <a:gd name="adj" fmla="val 7081"/>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755651" y="1996580"/>
            <a:ext cx="3724070" cy="4096245"/>
          </a:xfrm>
          <a:prstGeom prst="roundRect">
            <a:avLst>
              <a:gd name="adj" fmla="val 7081"/>
            </a:avLst>
          </a:prstGeom>
          <a:solidFill>
            <a:srgbClr val="BAD1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06CB4779-6859-4D8B-82F3-45730F7146B4}"/>
              </a:ext>
            </a:extLst>
          </p:cNvPr>
          <p:cNvSpPr>
            <a:spLocks noGrp="1"/>
          </p:cNvSpPr>
          <p:nvPr>
            <p:ph type="title"/>
          </p:nvPr>
        </p:nvSpPr>
        <p:spPr>
          <a:xfrm>
            <a:off x="457198" y="848011"/>
            <a:ext cx="8220075" cy="994306"/>
          </a:xfrm>
        </p:spPr>
        <p:txBody>
          <a:bodyPr/>
          <a:lstStyle/>
          <a:p>
            <a:pPr algn="ctr"/>
            <a:r>
              <a:rPr lang="en-US" dirty="0"/>
              <a:t>Smoking fills your lungs with tar making it hard to breathe. </a:t>
            </a:r>
          </a:p>
        </p:txBody>
      </p:sp>
      <p:sp>
        <p:nvSpPr>
          <p:cNvPr id="5" name="Rectangle 4"/>
          <p:cNvSpPr/>
          <p:nvPr/>
        </p:nvSpPr>
        <p:spPr>
          <a:xfrm>
            <a:off x="1820316" y="5681548"/>
            <a:ext cx="1656223" cy="369332"/>
          </a:xfrm>
          <a:prstGeom prst="rect">
            <a:avLst/>
          </a:prstGeom>
        </p:spPr>
        <p:txBody>
          <a:bodyPr wrap="none">
            <a:spAutoFit/>
          </a:bodyPr>
          <a:lstStyle/>
          <a:p>
            <a:r>
              <a:rPr lang="en-GB" dirty="0"/>
              <a:t>healthy lungs </a:t>
            </a:r>
          </a:p>
        </p:txBody>
      </p:sp>
      <p:sp>
        <p:nvSpPr>
          <p:cNvPr id="7" name="Rectangle 6"/>
          <p:cNvSpPr/>
          <p:nvPr/>
        </p:nvSpPr>
        <p:spPr>
          <a:xfrm>
            <a:off x="3960177" y="5681548"/>
            <a:ext cx="4310795" cy="369332"/>
          </a:xfrm>
          <a:prstGeom prst="rect">
            <a:avLst/>
          </a:prstGeom>
        </p:spPr>
        <p:txBody>
          <a:bodyPr wrap="none">
            <a:spAutoFit/>
          </a:bodyPr>
          <a:lstStyle/>
          <a:p>
            <a:r>
              <a:rPr lang="en-GB" dirty="0"/>
              <a:t>	the damaged lungs of a smoker</a:t>
            </a:r>
          </a:p>
        </p:txBody>
      </p:sp>
      <p:pic>
        <p:nvPicPr>
          <p:cNvPr id="14" name="Picture 13"/>
          <p:cNvPicPr>
            <a:picLocks noChangeAspect="1"/>
          </p:cNvPicPr>
          <p:nvPr/>
        </p:nvPicPr>
        <p:blipFill>
          <a:blip r:embed="rId2"/>
          <a:stretch>
            <a:fillRect/>
          </a:stretch>
        </p:blipFill>
        <p:spPr>
          <a:xfrm>
            <a:off x="5002183" y="2099266"/>
            <a:ext cx="3048264" cy="3615241"/>
          </a:xfrm>
          <a:prstGeom prst="rect">
            <a:avLst/>
          </a:prstGeom>
        </p:spPr>
      </p:pic>
      <p:pic>
        <p:nvPicPr>
          <p:cNvPr id="15" name="Picture 14"/>
          <p:cNvPicPr>
            <a:picLocks noChangeAspect="1"/>
          </p:cNvPicPr>
          <p:nvPr/>
        </p:nvPicPr>
        <p:blipFill>
          <a:blip r:embed="rId3"/>
          <a:stretch>
            <a:fillRect/>
          </a:stretch>
        </p:blipFill>
        <p:spPr>
          <a:xfrm>
            <a:off x="1129056" y="2081846"/>
            <a:ext cx="2993395" cy="3548180"/>
          </a:xfrm>
          <a:prstGeom prst="rect">
            <a:avLst/>
          </a:prstGeom>
        </p:spPr>
      </p:pic>
    </p:spTree>
    <p:extLst>
      <p:ext uri="{BB962C8B-B14F-4D97-AF65-F5344CB8AC3E}">
        <p14:creationId xmlns:p14="http://schemas.microsoft.com/office/powerpoint/2010/main" val="2003491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par>
                                <p:cTn id="22" presetID="10"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animBg="1"/>
      <p:bldP spid="5"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539750" y="852102"/>
            <a:ext cx="8220075" cy="994306"/>
          </a:xfrm>
        </p:spPr>
        <p:txBody>
          <a:bodyPr/>
          <a:lstStyle/>
          <a:p>
            <a:pPr algn="ctr"/>
            <a:r>
              <a:rPr lang="en-GB" sz="3600" dirty="0"/>
              <a:t>Smoking leads to cancer. Cancer kills millions of people every year.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21004" y="2117640"/>
            <a:ext cx="2501992" cy="3975185"/>
          </a:xfrm>
          <a:prstGeom prst="rect">
            <a:avLst/>
          </a:prstGeom>
        </p:spPr>
      </p:pic>
    </p:spTree>
    <p:extLst>
      <p:ext uri="{BB962C8B-B14F-4D97-AF65-F5344CB8AC3E}">
        <p14:creationId xmlns:p14="http://schemas.microsoft.com/office/powerpoint/2010/main" val="642798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755650" y="1996580"/>
            <a:ext cx="6601495" cy="3850547"/>
          </a:xfrm>
          <a:prstGeom prst="roundRect">
            <a:avLst>
              <a:gd name="adj" fmla="val 7081"/>
            </a:avLst>
          </a:prstGeom>
          <a:solidFill>
            <a:srgbClr val="BAD1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t>Smoking is illegal for children.</a:t>
            </a:r>
          </a:p>
        </p:txBody>
      </p:sp>
      <p:sp>
        <p:nvSpPr>
          <p:cNvPr id="5" name="Rectangle 4"/>
          <p:cNvSpPr/>
          <p:nvPr/>
        </p:nvSpPr>
        <p:spPr>
          <a:xfrm>
            <a:off x="966656" y="2285096"/>
            <a:ext cx="4240694" cy="3323987"/>
          </a:xfrm>
          <a:prstGeom prst="rect">
            <a:avLst/>
          </a:prstGeom>
        </p:spPr>
        <p:txBody>
          <a:bodyPr wrap="square" lIns="0" tIns="0" rIns="0" bIns="0">
            <a:spAutoFit/>
          </a:bodyPr>
          <a:lstStyle/>
          <a:p>
            <a:r>
              <a:rPr lang="en-GB" sz="2400" dirty="0"/>
              <a:t>It is illegal for people under 18 to smoke. You should not be around people who smoke as it can affect your health.  Other types of smoking, like pipes, </a:t>
            </a:r>
            <a:r>
              <a:rPr lang="en-GB" sz="2400" dirty="0" err="1"/>
              <a:t>Hubbly</a:t>
            </a:r>
            <a:r>
              <a:rPr lang="en-GB" sz="2400" dirty="0"/>
              <a:t> Bubblies and Vapes, are also very bad for your health and can damage your mouth, throat and lungs.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8356" y="1582863"/>
            <a:ext cx="2881059" cy="4577449"/>
          </a:xfrm>
          <a:prstGeom prst="rect">
            <a:avLst/>
          </a:prstGeom>
        </p:spPr>
      </p:pic>
    </p:spTree>
    <p:extLst>
      <p:ext uri="{BB962C8B-B14F-4D97-AF65-F5344CB8AC3E}">
        <p14:creationId xmlns:p14="http://schemas.microsoft.com/office/powerpoint/2010/main" val="2239398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755650" y="4337215"/>
            <a:ext cx="7632700" cy="1509912"/>
          </a:xfrm>
          <a:prstGeom prst="roundRect">
            <a:avLst/>
          </a:prstGeom>
          <a:solidFill>
            <a:srgbClr val="BAD1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755650" y="2046913"/>
            <a:ext cx="7632700" cy="1057013"/>
          </a:xfrm>
          <a:prstGeom prst="roundRect">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pPr algn="ctr"/>
            <a:r>
              <a:rPr lang="en-GB" sz="3600" dirty="0"/>
              <a:t>Some Questions</a:t>
            </a:r>
          </a:p>
        </p:txBody>
      </p:sp>
      <p:sp>
        <p:nvSpPr>
          <p:cNvPr id="8" name="Rectangle 7"/>
          <p:cNvSpPr/>
          <p:nvPr/>
        </p:nvSpPr>
        <p:spPr>
          <a:xfrm>
            <a:off x="939548" y="2155378"/>
            <a:ext cx="7423151" cy="861774"/>
          </a:xfrm>
          <a:prstGeom prst="rect">
            <a:avLst/>
          </a:prstGeom>
        </p:spPr>
        <p:txBody>
          <a:bodyPr wrap="square" lIns="0" tIns="0" rIns="0" bIns="0">
            <a:spAutoFit/>
          </a:bodyPr>
          <a:lstStyle/>
          <a:p>
            <a:pPr algn="ctr"/>
            <a:r>
              <a:rPr lang="en-GB" sz="2800" dirty="0"/>
              <a:t>How do you feel </a:t>
            </a:r>
            <a:br>
              <a:rPr lang="en-GB" sz="2800" dirty="0"/>
            </a:br>
            <a:r>
              <a:rPr lang="en-GB" sz="2800" dirty="0"/>
              <a:t>about smoking?</a:t>
            </a:r>
          </a:p>
        </p:txBody>
      </p:sp>
      <p:sp>
        <p:nvSpPr>
          <p:cNvPr id="2" name="Rectangle 1"/>
          <p:cNvSpPr/>
          <p:nvPr/>
        </p:nvSpPr>
        <p:spPr>
          <a:xfrm>
            <a:off x="2972471" y="4399673"/>
            <a:ext cx="4513857" cy="1384995"/>
          </a:xfrm>
          <a:prstGeom prst="rect">
            <a:avLst/>
          </a:prstGeom>
        </p:spPr>
        <p:txBody>
          <a:bodyPr wrap="square">
            <a:spAutoFit/>
          </a:bodyPr>
          <a:lstStyle/>
          <a:p>
            <a:pPr algn="ctr"/>
            <a:r>
              <a:rPr lang="en-GB" sz="2800" dirty="0"/>
              <a:t>What would you do if your friend offered you a cigarette or Vape?</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b="54619"/>
          <a:stretch/>
        </p:blipFill>
        <p:spPr>
          <a:xfrm>
            <a:off x="939548" y="3486666"/>
            <a:ext cx="1849025" cy="2360461"/>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45566"/>
          <a:stretch/>
        </p:blipFill>
        <p:spPr>
          <a:xfrm>
            <a:off x="6715395" y="590384"/>
            <a:ext cx="1316469" cy="2513542"/>
          </a:xfrm>
          <a:prstGeom prst="rect">
            <a:avLst/>
          </a:prstGeom>
        </p:spPr>
      </p:pic>
    </p:spTree>
    <p:extLst>
      <p:ext uri="{BB962C8B-B14F-4D97-AF65-F5344CB8AC3E}">
        <p14:creationId xmlns:p14="http://schemas.microsoft.com/office/powerpoint/2010/main" val="122202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animBg="1"/>
      <p:bldP spid="8"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A668E89-7EBF-46BC-97CC-8BA0273F40FB}" vid="{55997E52-F108-4BFE-ADA4-3FDEC1E52D3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229</TotalTime>
  <Words>197</Words>
  <Application>Microsoft Office PowerPoint</Application>
  <PresentationFormat>On-screen Show (4:3)</PresentationFormat>
  <Paragraphs>13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Sassoon Infant Rg</vt:lpstr>
      <vt:lpstr>Calibri</vt:lpstr>
      <vt:lpstr>Twinkl SemiBold</vt:lpstr>
      <vt:lpstr>Arial</vt:lpstr>
      <vt:lpstr>Twinkl</vt:lpstr>
      <vt:lpstr>Office Theme</vt:lpstr>
      <vt:lpstr>PowerPoint Presentation</vt:lpstr>
      <vt:lpstr>Why is smoking bad for you?</vt:lpstr>
      <vt:lpstr>If a person smokes the nicotine from smoking causes their teeth to turn yellow.</vt:lpstr>
      <vt:lpstr>People who smoke can make look old faster and have more wrinkels.</vt:lpstr>
      <vt:lpstr>Smoking fills your lungs with tar making it hard to breathe. </vt:lpstr>
      <vt:lpstr>Smoking leads to cancer. Cancer kills millions of people every year. </vt:lpstr>
      <vt:lpstr>Smoking is illegal for children.</vt:lpstr>
      <vt:lpstr>Some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Charlotte Walker</dc:creator>
  <cp:lastModifiedBy>STCB094</cp:lastModifiedBy>
  <cp:revision>13</cp:revision>
  <dcterms:created xsi:type="dcterms:W3CDTF">2018-05-07T10:00:01Z</dcterms:created>
  <dcterms:modified xsi:type="dcterms:W3CDTF">2021-10-05T11:12:33Z</dcterms:modified>
</cp:coreProperties>
</file>