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93" r:id="rId2"/>
    <p:sldId id="294" r:id="rId3"/>
    <p:sldId id="264" r:id="rId4"/>
    <p:sldId id="288" r:id="rId5"/>
    <p:sldId id="275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itchFamily="2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7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B7BC"/>
    <a:srgbClr val="18A0DB"/>
    <a:srgbClr val="BF0A2A"/>
    <a:srgbClr val="C21132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722" y="114"/>
      </p:cViewPr>
      <p:guideLst>
        <p:guide orient="horz" pos="2160"/>
        <p:guide pos="2857"/>
        <p:guide pos="317"/>
        <p:guide orient="horz" pos="3952"/>
        <p:guide pos="5420"/>
        <p:guide orient="horz" pos="346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9190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74283" y="1661011"/>
            <a:ext cx="69954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Read the book ‘The Runaway Iceberg’ and look at the illustrations.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To see a question about the book, click this button: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13436" y="622379"/>
            <a:ext cx="47307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/>
              <a:t>The Runaway Iceberg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9513" y="3567064"/>
            <a:ext cx="2781044" cy="2594567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4190435" y="2976642"/>
            <a:ext cx="763130" cy="763130"/>
            <a:chOff x="4060519" y="2969496"/>
            <a:chExt cx="959708" cy="959708"/>
          </a:xfrm>
        </p:grpSpPr>
        <p:sp>
          <p:nvSpPr>
            <p:cNvPr id="19" name="Oval 18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118325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07214" y="1354604"/>
            <a:ext cx="202112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this book is going to be about?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407214" y="3015048"/>
            <a:ext cx="164842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it is fiction or non-fiction?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07214" y="4810156"/>
            <a:ext cx="168463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Where do you think it is set?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199344"/>
            <a:ext cx="4459311" cy="4459311"/>
          </a:xfrm>
          <a:prstGeom prst="rect">
            <a:avLst/>
          </a:prstGeom>
        </p:spPr>
      </p:pic>
      <p:grpSp>
        <p:nvGrpSpPr>
          <p:cNvPr id="16" name="Q1"/>
          <p:cNvGrpSpPr/>
          <p:nvPr/>
        </p:nvGrpSpPr>
        <p:grpSpPr>
          <a:xfrm>
            <a:off x="5536203" y="1388538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Q2"/>
          <p:cNvGrpSpPr/>
          <p:nvPr/>
        </p:nvGrpSpPr>
        <p:grpSpPr>
          <a:xfrm>
            <a:off x="5567884" y="3048982"/>
            <a:ext cx="763130" cy="763130"/>
            <a:chOff x="4060519" y="2969496"/>
            <a:chExt cx="959708" cy="959708"/>
          </a:xfrm>
        </p:grpSpPr>
        <p:sp>
          <p:nvSpPr>
            <p:cNvPr id="20" name="Oval 19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" name="Q3"/>
          <p:cNvGrpSpPr/>
          <p:nvPr/>
        </p:nvGrpSpPr>
        <p:grpSpPr>
          <a:xfrm>
            <a:off x="5534346" y="4705590"/>
            <a:ext cx="763130" cy="763130"/>
            <a:chOff x="4060519" y="2969496"/>
            <a:chExt cx="959708" cy="959708"/>
          </a:xfrm>
        </p:grpSpPr>
        <p:sp>
          <p:nvSpPr>
            <p:cNvPr id="23" name="Oval 2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4" name="Oval 2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441369" y="4515655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5441368" y="2861310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5441369" y="1199344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26" grpId="0"/>
      <p:bldP spid="13" grpId="0"/>
      <p:bldP spid="3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199344"/>
            <a:ext cx="4459311" cy="445931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6407214" y="1754654"/>
            <a:ext cx="1822386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do you think could be the ‘new friends’ that the penguins meet? Who else might live in a place like this?</a:t>
            </a:r>
          </a:p>
        </p:txBody>
      </p:sp>
      <p:grpSp>
        <p:nvGrpSpPr>
          <p:cNvPr id="12" name="Q1"/>
          <p:cNvGrpSpPr/>
          <p:nvPr/>
        </p:nvGrpSpPr>
        <p:grpSpPr>
          <a:xfrm>
            <a:off x="5536203" y="1788588"/>
            <a:ext cx="763130" cy="763130"/>
            <a:chOff x="4060519" y="2969496"/>
            <a:chExt cx="959708" cy="959708"/>
          </a:xfrm>
        </p:grpSpPr>
        <p:sp>
          <p:nvSpPr>
            <p:cNvPr id="13" name="Oval 12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Rounded Rectangle 14"/>
          <p:cNvSpPr/>
          <p:nvPr/>
        </p:nvSpPr>
        <p:spPr>
          <a:xfrm>
            <a:off x="5441369" y="1599393"/>
            <a:ext cx="2986969" cy="2162982"/>
          </a:xfrm>
          <a:prstGeom prst="roundRect">
            <a:avLst>
              <a:gd name="adj" fmla="val 9971"/>
            </a:avLst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407214" y="4177098"/>
            <a:ext cx="182238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do you think the word ‘courage’ means?</a:t>
            </a:r>
          </a:p>
        </p:txBody>
      </p:sp>
      <p:grpSp>
        <p:nvGrpSpPr>
          <p:cNvPr id="27" name="Q2"/>
          <p:cNvGrpSpPr/>
          <p:nvPr/>
        </p:nvGrpSpPr>
        <p:grpSpPr>
          <a:xfrm>
            <a:off x="5567884" y="4211032"/>
            <a:ext cx="763130" cy="763130"/>
            <a:chOff x="4060519" y="2969496"/>
            <a:chExt cx="959708" cy="959708"/>
          </a:xfrm>
        </p:grpSpPr>
        <p:sp>
          <p:nvSpPr>
            <p:cNvPr id="28" name="Oval 27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29" name="Oval 28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Rounded Rectangle 29"/>
          <p:cNvSpPr/>
          <p:nvPr/>
        </p:nvSpPr>
        <p:spPr>
          <a:xfrm>
            <a:off x="5441368" y="4023360"/>
            <a:ext cx="2986969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8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11" grpId="0"/>
      <p:bldP spid="15" grpId="0" animBg="1"/>
      <p:bldP spid="26" grpId="0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doesn’t Gaspar dive into the water?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43641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460582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ice broke quickly or slowly? How do you know?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02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Gaspar feels?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4586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506888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are the penguins looking for?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0623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52308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 snow petrel is being kind?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090530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382084"/>
            <a:ext cx="689133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‘the current’? What do you think this means?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65175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0786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65262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do you think the blue whale will help the penguins break through the ice?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09" y="752403"/>
            <a:ext cx="7631381" cy="38163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6510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2" y="5243585"/>
            <a:ext cx="5545137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 Rossi say that she and Gaspar are ‘just like real explorers’?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97711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will happen if the iceberg melts?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9516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Rossi is a good friend? Why?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4486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243585"/>
            <a:ext cx="585946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Can you find a word that tells you how Gaspar feels about swimming?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2941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2913" y="5382084"/>
            <a:ext cx="450691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Why does Gaspar feel proud?</a:t>
            </a:r>
          </a:p>
        </p:txBody>
      </p:sp>
      <p:grpSp>
        <p:nvGrpSpPr>
          <p:cNvPr id="11" name="Q1"/>
          <p:cNvGrpSpPr/>
          <p:nvPr/>
        </p:nvGrpSpPr>
        <p:grpSpPr>
          <a:xfrm>
            <a:off x="841902" y="5139019"/>
            <a:ext cx="763130" cy="763130"/>
            <a:chOff x="4060519" y="2969496"/>
            <a:chExt cx="959708" cy="959708"/>
          </a:xfrm>
        </p:grpSpPr>
        <p:sp>
          <p:nvSpPr>
            <p:cNvPr id="12" name="Oval 11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747068" y="4949825"/>
            <a:ext cx="7645878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310" y="765175"/>
            <a:ext cx="7631379" cy="3816349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9988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195912"/>
            <a:ext cx="447554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are the main characters in this story?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Rectangle 1"/>
          <p:cNvSpPr/>
          <p:nvPr/>
        </p:nvSpPr>
        <p:spPr>
          <a:xfrm>
            <a:off x="4572001" y="5177909"/>
            <a:ext cx="38163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Gasper and Rossi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49" y="5177909"/>
            <a:ext cx="38163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Antarctic silverfish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7333" y="2338912"/>
            <a:ext cx="2845685" cy="25328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6986" y="2517486"/>
            <a:ext cx="2733676" cy="2225159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</p:spTree>
    <p:extLst>
      <p:ext uri="{BB962C8B-B14F-4D97-AF65-F5344CB8AC3E}">
        <p14:creationId xmlns:p14="http://schemas.microsoft.com/office/powerpoint/2010/main" val="373780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1972877" y="5084029"/>
            <a:ext cx="2197036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the problem in the story?</a:t>
            </a:r>
          </a:p>
        </p:txBody>
      </p:sp>
      <p:sp>
        <p:nvSpPr>
          <p:cNvPr id="33" name="Rectangle 32"/>
          <p:cNvSpPr/>
          <p:nvPr/>
        </p:nvSpPr>
        <p:spPr>
          <a:xfrm>
            <a:off x="5679489" y="5082507"/>
            <a:ext cx="238436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How would you feel if this happened to you?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4635" y="765175"/>
            <a:ext cx="4734730" cy="3581775"/>
          </a:xfrm>
          <a:prstGeom prst="roundRect">
            <a:avLst>
              <a:gd name="adj" fmla="val 4700"/>
            </a:avLst>
          </a:prstGeom>
          <a:ln w="28575">
            <a:solidFill>
              <a:srgbClr val="25B7BC"/>
            </a:solidFill>
          </a:ln>
        </p:spPr>
      </p:pic>
      <p:grpSp>
        <p:nvGrpSpPr>
          <p:cNvPr id="35" name="Q2"/>
          <p:cNvGrpSpPr/>
          <p:nvPr/>
        </p:nvGrpSpPr>
        <p:grpSpPr>
          <a:xfrm>
            <a:off x="4840160" y="4977941"/>
            <a:ext cx="763130" cy="763130"/>
            <a:chOff x="4060519" y="2969496"/>
            <a:chExt cx="959708" cy="959708"/>
          </a:xfrm>
        </p:grpSpPr>
        <p:sp>
          <p:nvSpPr>
            <p:cNvPr id="36" name="Oval 35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Rounded Rectangle 37"/>
          <p:cNvSpPr/>
          <p:nvPr/>
        </p:nvSpPr>
        <p:spPr>
          <a:xfrm>
            <a:off x="4713643" y="4790269"/>
            <a:ext cx="3457575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1007032" y="4790269"/>
            <a:ext cx="3439912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108390" y="4977941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30636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8" grpId="0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195912"/>
            <a:ext cx="4475548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Who helps the penguins first?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Rectangle 1"/>
          <p:cNvSpPr/>
          <p:nvPr/>
        </p:nvSpPr>
        <p:spPr>
          <a:xfrm>
            <a:off x="2959101" y="5028010"/>
            <a:ext cx="3152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blue whale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39009" y="5028010"/>
            <a:ext cx="2320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Antarctic silverfish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009" y="2971800"/>
            <a:ext cx="2370549" cy="1620946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  <p:sp>
        <p:nvSpPr>
          <p:cNvPr id="13" name="Rectangle 12"/>
          <p:cNvSpPr/>
          <p:nvPr/>
        </p:nvSpPr>
        <p:spPr>
          <a:xfrm>
            <a:off x="5615150" y="5028010"/>
            <a:ext cx="31527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the snow petrel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15300" y="2971800"/>
            <a:ext cx="2370549" cy="1620946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4441" y="2971800"/>
            <a:ext cx="2370549" cy="1620946"/>
          </a:xfrm>
          <a:prstGeom prst="ellipse">
            <a:avLst/>
          </a:prstGeom>
          <a:ln w="28575">
            <a:solidFill>
              <a:srgbClr val="25B7BC"/>
            </a:solidFill>
          </a:ln>
        </p:spPr>
      </p:pic>
    </p:spTree>
    <p:extLst>
      <p:ext uri="{BB962C8B-B14F-4D97-AF65-F5344CB8AC3E}">
        <p14:creationId xmlns:p14="http://schemas.microsoft.com/office/powerpoint/2010/main" val="399983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817149" y="1057413"/>
            <a:ext cx="419325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Do you think there is a message in this story? What do you think it might be?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1851303" y="765175"/>
            <a:ext cx="5441393" cy="1143000"/>
          </a:xfrm>
          <a:prstGeom prst="roundRect">
            <a:avLst/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Q1"/>
          <p:cNvGrpSpPr/>
          <p:nvPr/>
        </p:nvGrpSpPr>
        <p:grpSpPr>
          <a:xfrm>
            <a:off x="1952662" y="952847"/>
            <a:ext cx="763130" cy="763130"/>
            <a:chOff x="4060519" y="2969496"/>
            <a:chExt cx="959708" cy="959708"/>
          </a:xfrm>
        </p:grpSpPr>
        <p:sp>
          <p:nvSpPr>
            <p:cNvPr id="11" name="Oval 10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1303" y="2295525"/>
            <a:ext cx="5463201" cy="3870325"/>
          </a:xfrm>
          <a:prstGeom prst="roundRect">
            <a:avLst>
              <a:gd name="adj" fmla="val 4608"/>
            </a:avLst>
          </a:prstGeom>
          <a:ln w="28575">
            <a:solidFill>
              <a:srgbClr val="25B7BC"/>
            </a:solidFill>
          </a:ln>
        </p:spPr>
      </p:pic>
    </p:spTree>
    <p:extLst>
      <p:ext uri="{BB962C8B-B14F-4D97-AF65-F5344CB8AC3E}">
        <p14:creationId xmlns:p14="http://schemas.microsoft.com/office/powerpoint/2010/main" val="225025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2" grpId="0"/>
      <p:bldP spid="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407214" y="2655170"/>
            <a:ext cx="160331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What is your favourite part of the story?</a:t>
            </a:r>
          </a:p>
          <a:p>
            <a:endParaRPr lang="en-GB" dirty="0"/>
          </a:p>
          <a:p>
            <a:r>
              <a:rPr lang="en-GB" dirty="0"/>
              <a:t>Why?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1199344"/>
            <a:ext cx="4459311" cy="4459311"/>
          </a:xfrm>
          <a:prstGeom prst="rect">
            <a:avLst/>
          </a:prstGeom>
        </p:spPr>
      </p:pic>
      <p:grpSp>
        <p:nvGrpSpPr>
          <p:cNvPr id="16" name="Q1"/>
          <p:cNvGrpSpPr/>
          <p:nvPr/>
        </p:nvGrpSpPr>
        <p:grpSpPr>
          <a:xfrm>
            <a:off x="5536203" y="2655170"/>
            <a:ext cx="763130" cy="763130"/>
            <a:chOff x="4060519" y="2969496"/>
            <a:chExt cx="959708" cy="959708"/>
          </a:xfrm>
        </p:grpSpPr>
        <p:sp>
          <p:nvSpPr>
            <p:cNvPr id="17" name="Oval 16"/>
            <p:cNvSpPr/>
            <p:nvPr/>
          </p:nvSpPr>
          <p:spPr>
            <a:xfrm>
              <a:off x="4119387" y="3028364"/>
              <a:ext cx="841972" cy="841972"/>
            </a:xfrm>
            <a:prstGeom prst="ellipse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000" b="1" dirty="0">
                  <a:solidFill>
                    <a:schemeClr val="bg1"/>
                  </a:solidFill>
                </a:rPr>
                <a:t>?</a:t>
              </a:r>
            </a:p>
          </p:txBody>
        </p:sp>
        <p:sp>
          <p:nvSpPr>
            <p:cNvPr id="18" name="Oval 17"/>
            <p:cNvSpPr/>
            <p:nvPr/>
          </p:nvSpPr>
          <p:spPr>
            <a:xfrm>
              <a:off x="4060519" y="2969496"/>
              <a:ext cx="959708" cy="959708"/>
            </a:xfrm>
            <a:prstGeom prst="ellipse">
              <a:avLst/>
            </a:prstGeom>
            <a:noFill/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2" name="Rounded Rectangle 31"/>
          <p:cNvSpPr/>
          <p:nvPr/>
        </p:nvSpPr>
        <p:spPr>
          <a:xfrm>
            <a:off x="5441369" y="2499909"/>
            <a:ext cx="2986969" cy="1858181"/>
          </a:xfrm>
          <a:prstGeom prst="roundRect">
            <a:avLst>
              <a:gd name="adj" fmla="val 10516"/>
            </a:avLst>
          </a:prstGeom>
          <a:noFill/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20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5" grpId="0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1771</TotalTime>
  <Words>329</Words>
  <Application>Microsoft Office PowerPoint</Application>
  <PresentationFormat>On-screen Show (4:3)</PresentationFormat>
  <Paragraphs>58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Twinkl Twinkl</cp:lastModifiedBy>
  <cp:revision>33</cp:revision>
  <dcterms:created xsi:type="dcterms:W3CDTF">2019-10-29T15:21:24Z</dcterms:created>
  <dcterms:modified xsi:type="dcterms:W3CDTF">2020-11-13T16:14:47Z</dcterms:modified>
</cp:coreProperties>
</file>