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93" r:id="rId2"/>
    <p:sldId id="294" r:id="rId3"/>
    <p:sldId id="264" r:id="rId4"/>
    <p:sldId id="288" r:id="rId5"/>
    <p:sldId id="275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11" r:id="rId19"/>
    <p:sldId id="308" r:id="rId20"/>
    <p:sldId id="312" r:id="rId21"/>
    <p:sldId id="307" r:id="rId22"/>
    <p:sldId id="313" r:id="rId23"/>
    <p:sldId id="314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3682"/>
    <a:srgbClr val="25B7BC"/>
    <a:srgbClr val="007AC2"/>
    <a:srgbClr val="18A0DB"/>
    <a:srgbClr val="BF0A2A"/>
    <a:srgbClr val="C21132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722" y="102"/>
      </p:cViewPr>
      <p:guideLst>
        <p:guide orient="horz" pos="2205"/>
        <p:guide pos="2857"/>
        <p:guide pos="340"/>
        <p:guide orient="horz" pos="3974"/>
        <p:guide pos="5420"/>
        <p:guide orient="horz" pos="368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a-festive-feast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a-festive-feast-fiction-ks1-twinkl-original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661011"/>
            <a:ext cx="7632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‘The Bear Who Came to Babysit’ </a:t>
            </a:r>
            <a:br>
              <a:rPr lang="en-GB" dirty="0"/>
            </a:br>
            <a:r>
              <a:rPr lang="en-GB" dirty="0"/>
              <a:t>and look at the illustrations.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see a question about the book, click this button: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90397" y="622379"/>
            <a:ext cx="67088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/>
              <a:t>The Bear Who Came to Babysit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4190435" y="2976642"/>
            <a:ext cx="763130" cy="763130"/>
            <a:chOff x="4060519" y="2969496"/>
            <a:chExt cx="959708" cy="959708"/>
          </a:xfrm>
        </p:grpSpPr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703" y="3907526"/>
            <a:ext cx="5260063" cy="250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07214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07214" y="3015048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7214" y="4671656"/>
            <a:ext cx="198113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the two children are feeling?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536203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567884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534346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441369" y="4515655"/>
            <a:ext cx="2986969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5441368" y="2861310"/>
            <a:ext cx="2986969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5441369" y="1199344"/>
            <a:ext cx="2986969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1" y="1354605"/>
            <a:ext cx="4160382" cy="416038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407214" y="1773906"/>
            <a:ext cx="18223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‘chaos’ means?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5536203" y="1807839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441369" y="1599394"/>
            <a:ext cx="2986969" cy="1180020"/>
          </a:xfrm>
          <a:prstGeom prst="roundRect">
            <a:avLst>
              <a:gd name="adj" fmla="val 14575"/>
            </a:avLst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407214" y="3492270"/>
            <a:ext cx="165942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predict what might happen when the bear comes to babysit?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5567884" y="3792602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5441368" y="3338532"/>
            <a:ext cx="2986969" cy="1671270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1" y="1354605"/>
            <a:ext cx="4160382" cy="416038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26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10434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have Mum and Mike booked a babysitter?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700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364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66754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are the children ‘speechless’?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421710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bear squeezed the bottle very hard. What might happen next?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0688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bear knows how to cook?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children are scared of the bear?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8913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has happened to the car?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78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65262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are the children when the bear is doing laundry?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510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5451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Is the bear doing a good job with the chores?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771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83274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are the children worried about the mess?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516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91010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verbs in the text tell you that they worked quickly?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486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38993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Mum and Mike know what happened while they were gone?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941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do you think the bear is going next?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5175"/>
            <a:ext cx="7632699" cy="3816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988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057413"/>
            <a:ext cx="408159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was unusual about the babysitter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1845" y="2235760"/>
            <a:ext cx="3660310" cy="3660310"/>
          </a:xfrm>
          <a:prstGeom prst="ellipse">
            <a:avLst/>
          </a:prstGeom>
          <a:ln w="28575">
            <a:solidFill>
              <a:srgbClr val="4A3682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49" y="2905328"/>
            <a:ext cx="3562853" cy="44445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Arno and Bibi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49" y="3965126"/>
            <a:ext cx="3562853" cy="44445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tx1"/>
                </a:solidFill>
              </a:rPr>
              <a:t>Farno</a:t>
            </a:r>
            <a:r>
              <a:rPr lang="en-GB" b="1" dirty="0">
                <a:solidFill>
                  <a:schemeClr val="tx1"/>
                </a:solidFill>
              </a:rPr>
              <a:t> and Keely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5649" y="5024923"/>
            <a:ext cx="3562853" cy="44445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tx1"/>
                </a:solidFill>
              </a:rPr>
              <a:t>Barno</a:t>
            </a:r>
            <a:r>
              <a:rPr lang="en-GB" b="1" dirty="0">
                <a:solidFill>
                  <a:schemeClr val="tx1"/>
                </a:solidFill>
              </a:rPr>
              <a:t> and Phoebe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817149" y="1195912"/>
            <a:ext cx="43713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are the children in this story called?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2433" y="2338912"/>
            <a:ext cx="3371117" cy="3706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61409" y="5316742"/>
            <a:ext cx="2356554" cy="44445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 bear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388652" y="5316742"/>
            <a:ext cx="2356554" cy="44445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 gorilla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31796" y="5316742"/>
            <a:ext cx="2356554" cy="44445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 dog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817149" y="1057413"/>
            <a:ext cx="408159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of these animals did you </a:t>
            </a:r>
            <a:r>
              <a:rPr lang="en-GB" b="1" dirty="0"/>
              <a:t>not</a:t>
            </a:r>
            <a:r>
              <a:rPr lang="en-GB" dirty="0"/>
              <a:t> see in the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2430" y="3483984"/>
            <a:ext cx="1207809" cy="14800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6579" y="2531274"/>
            <a:ext cx="1845626" cy="24327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136" y="2595254"/>
            <a:ext cx="2762584" cy="243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83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1598" y="2235760"/>
            <a:ext cx="3660310" cy="3660310"/>
          </a:xfrm>
          <a:prstGeom prst="ellipse">
            <a:avLst/>
          </a:prstGeom>
          <a:ln w="28575">
            <a:solidFill>
              <a:srgbClr val="4A3682"/>
            </a:solidFill>
          </a:ln>
        </p:spPr>
      </p:pic>
      <p:sp>
        <p:nvSpPr>
          <p:cNvPr id="32" name="Rectangle 31"/>
          <p:cNvSpPr/>
          <p:nvPr/>
        </p:nvSpPr>
        <p:spPr>
          <a:xfrm>
            <a:off x="2817148" y="1057413"/>
            <a:ext cx="43260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the children felt about having the bear as their babysitter?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53917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1918558" y="5084029"/>
            <a:ext cx="232751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was the problem in this story?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733807" y="5082507"/>
            <a:ext cx="238436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was the problem solved?</a:t>
            </a:r>
          </a:p>
        </p:txBody>
      </p:sp>
      <p:grpSp>
        <p:nvGrpSpPr>
          <p:cNvPr id="35" name="Q2"/>
          <p:cNvGrpSpPr/>
          <p:nvPr/>
        </p:nvGrpSpPr>
        <p:grpSpPr>
          <a:xfrm>
            <a:off x="4894478" y="4977941"/>
            <a:ext cx="763130" cy="763130"/>
            <a:chOff x="4060519" y="2969496"/>
            <a:chExt cx="959708" cy="959708"/>
          </a:xfrm>
        </p:grpSpPr>
        <p:sp>
          <p:nvSpPr>
            <p:cNvPr id="36" name="Oval 35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Rounded Rectangle 37"/>
          <p:cNvSpPr/>
          <p:nvPr/>
        </p:nvSpPr>
        <p:spPr>
          <a:xfrm>
            <a:off x="4767961" y="4790269"/>
            <a:ext cx="3457575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952714" y="4790269"/>
            <a:ext cx="3439912" cy="1143000"/>
          </a:xfrm>
          <a:prstGeom prst="roundRect">
            <a:avLst/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054072" y="4977941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714" y="1053594"/>
            <a:ext cx="3439911" cy="3439911"/>
          </a:xfrm>
          <a:prstGeom prst="ellipse">
            <a:avLst/>
          </a:prstGeom>
          <a:solidFill>
            <a:schemeClr val="bg1"/>
          </a:solidFill>
          <a:ln w="28575">
            <a:solidFill>
              <a:srgbClr val="4A3682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70927" y="1053594"/>
            <a:ext cx="3481136" cy="3481136"/>
          </a:xfrm>
          <a:prstGeom prst="ellipse">
            <a:avLst/>
          </a:prstGeom>
          <a:solidFill>
            <a:schemeClr val="bg1"/>
          </a:solidFill>
          <a:ln w="28575">
            <a:solidFill>
              <a:srgbClr val="4A3682"/>
            </a:solidFill>
          </a:ln>
        </p:spPr>
      </p:pic>
    </p:spTree>
    <p:extLst>
      <p:ext uri="{BB962C8B-B14F-4D97-AF65-F5344CB8AC3E}">
        <p14:creationId xmlns:p14="http://schemas.microsoft.com/office/powerpoint/2010/main" val="63063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8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407214" y="1798367"/>
            <a:ext cx="1981136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you would like to have the bear as your babysitter?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5536203" y="1970800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441369" y="1599393"/>
            <a:ext cx="2986969" cy="1505945"/>
          </a:xfrm>
          <a:prstGeom prst="roundRect">
            <a:avLst>
              <a:gd name="adj" fmla="val 14575"/>
            </a:avLst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407214" y="3998487"/>
            <a:ext cx="19811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would happen?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5567884" y="3893921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5441368" y="3667480"/>
            <a:ext cx="2986969" cy="1216013"/>
          </a:xfrm>
          <a:prstGeom prst="roundRect">
            <a:avLst>
              <a:gd name="adj" fmla="val 15311"/>
            </a:avLst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551" t="-14043"/>
          <a:stretch/>
        </p:blipFill>
        <p:spPr>
          <a:xfrm>
            <a:off x="822318" y="1453987"/>
            <a:ext cx="3950026" cy="3950026"/>
          </a:xfrm>
          <a:prstGeom prst="ellipse">
            <a:avLst/>
          </a:prstGeom>
          <a:solidFill>
            <a:schemeClr val="bg1"/>
          </a:solidFill>
          <a:ln w="28575">
            <a:solidFill>
              <a:srgbClr val="4A3682"/>
            </a:solidFill>
          </a:ln>
        </p:spPr>
      </p:pic>
    </p:spTree>
    <p:extLst>
      <p:ext uri="{BB962C8B-B14F-4D97-AF65-F5344CB8AC3E}">
        <p14:creationId xmlns:p14="http://schemas.microsoft.com/office/powerpoint/2010/main" val="122923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26" grpId="0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389107" y="1773906"/>
            <a:ext cx="20211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think of three adjectives to describe this book?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5536203" y="1807839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441369" y="1599394"/>
            <a:ext cx="2986969" cy="1180020"/>
          </a:xfrm>
          <a:prstGeom prst="roundRect">
            <a:avLst>
              <a:gd name="adj" fmla="val 14575"/>
            </a:avLst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389108" y="3514231"/>
            <a:ext cx="18223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Would you recommend this book to a friend?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5567884" y="3548165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5441368" y="3339719"/>
            <a:ext cx="2986969" cy="1180020"/>
          </a:xfrm>
          <a:prstGeom prst="roundRect">
            <a:avLst>
              <a:gd name="adj" fmla="val 15311"/>
            </a:avLst>
          </a:prstGeom>
          <a:noFill/>
          <a:ln w="28575">
            <a:solidFill>
              <a:srgbClr val="4A36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1" y="1354605"/>
            <a:ext cx="4160382" cy="416038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010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26" grpId="0"/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1980</TotalTime>
  <Words>343</Words>
  <Application>Microsoft Office PowerPoint</Application>
  <PresentationFormat>On-screen Show (4:3)</PresentationFormat>
  <Paragraphs>65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Twinkl Twinkl</cp:lastModifiedBy>
  <cp:revision>48</cp:revision>
  <dcterms:created xsi:type="dcterms:W3CDTF">2019-10-29T15:21:24Z</dcterms:created>
  <dcterms:modified xsi:type="dcterms:W3CDTF">2020-02-28T16:48:09Z</dcterms:modified>
</cp:coreProperties>
</file>