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handoutMasterIdLst>
    <p:handoutMasterId r:id="rId36"/>
  </p:handoutMasterIdLst>
  <p:sldIdLst>
    <p:sldId id="261" r:id="rId2"/>
    <p:sldId id="268" r:id="rId3"/>
    <p:sldId id="309" r:id="rId4"/>
    <p:sldId id="296" r:id="rId5"/>
    <p:sldId id="308" r:id="rId6"/>
    <p:sldId id="284" r:id="rId7"/>
    <p:sldId id="328" r:id="rId8"/>
    <p:sldId id="280" r:id="rId9"/>
    <p:sldId id="313" r:id="rId10"/>
    <p:sldId id="281" r:id="rId11"/>
    <p:sldId id="325" r:id="rId12"/>
    <p:sldId id="270" r:id="rId13"/>
    <p:sldId id="326" r:id="rId14"/>
    <p:sldId id="327" r:id="rId15"/>
    <p:sldId id="269" r:id="rId16"/>
    <p:sldId id="300" r:id="rId17"/>
    <p:sldId id="286" r:id="rId18"/>
    <p:sldId id="301" r:id="rId19"/>
    <p:sldId id="289" r:id="rId20"/>
    <p:sldId id="302" r:id="rId21"/>
    <p:sldId id="291" r:id="rId22"/>
    <p:sldId id="303" r:id="rId23"/>
    <p:sldId id="293" r:id="rId24"/>
    <p:sldId id="304" r:id="rId25"/>
    <p:sldId id="297" r:id="rId26"/>
    <p:sldId id="305" r:id="rId27"/>
    <p:sldId id="298" r:id="rId28"/>
    <p:sldId id="306" r:id="rId29"/>
    <p:sldId id="299" r:id="rId30"/>
    <p:sldId id="307" r:id="rId31"/>
    <p:sldId id="282" r:id="rId32"/>
    <p:sldId id="283" r:id="rId33"/>
    <p:sldId id="259" r:id="rId3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18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935" autoAdjust="0"/>
  </p:normalViewPr>
  <p:slideViewPr>
    <p:cSldViewPr snapToGrid="0" snapToObjects="1">
      <p:cViewPr varScale="1">
        <p:scale>
          <a:sx n="34" d="100"/>
          <a:sy n="34" d="100"/>
        </p:scale>
        <p:origin x="912"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5D1E514-E6B1-4D52-A6CC-352729D2B7AE}" type="datetimeFigureOut">
              <a:rPr lang="en-GB" smtClean="0"/>
              <a:pPr/>
              <a:t>30/11/2021</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B41B46A-C08C-407A-AF3E-B987CD03B25E}"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071688A-B02E-41DC-98AE-E327ED317842}" type="datetimeFigureOut">
              <a:rPr lang="en-GB" smtClean="0"/>
              <a:pPr/>
              <a:t>30/11/2021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3BBDF5C-6B2A-4865-ADD4-1D6A9A34D2F6}" type="slidenum">
              <a:rPr lang="en-GB" smtClean="0"/>
              <a:pPr/>
              <a:t>‹#›</a:t>
            </a:fld>
            <a:endParaRPr lang="en-GB"/>
          </a:p>
        </p:txBody>
      </p:sp>
    </p:spTree>
    <p:extLst>
      <p:ext uri="{BB962C8B-B14F-4D97-AF65-F5344CB8AC3E}">
        <p14:creationId xmlns:p14="http://schemas.microsoft.com/office/powerpoint/2010/main" val="1720543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Cover Gree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tretch>
            <a:fillRect/>
          </a:stretch>
        </p:blipFill>
        <p:spPr>
          <a:xfrm>
            <a:off x="0" y="0"/>
            <a:ext cx="9144000" cy="6858000"/>
          </a:xfrm>
          <a:prstGeom prst="rect">
            <a:avLst/>
          </a:prstGeom>
        </p:spPr>
      </p:pic>
      <p:cxnSp>
        <p:nvCxnSpPr>
          <p:cNvPr id="9" name="Straight Connector 8"/>
          <p:cNvCxnSpPr/>
          <p:nvPr userDrawn="1"/>
        </p:nvCxnSpPr>
        <p:spPr>
          <a:xfrm>
            <a:off x="4703410" y="4101584"/>
            <a:ext cx="4440590" cy="0"/>
          </a:xfrm>
          <a:prstGeom prst="line">
            <a:avLst/>
          </a:prstGeom>
          <a:ln w="381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5" name="Title 1"/>
          <p:cNvSpPr>
            <a:spLocks noGrp="1"/>
          </p:cNvSpPr>
          <p:nvPr>
            <p:ph type="title" hasCustomPrompt="1"/>
          </p:nvPr>
        </p:nvSpPr>
        <p:spPr>
          <a:xfrm>
            <a:off x="4635981" y="4298535"/>
            <a:ext cx="4233967" cy="1654577"/>
          </a:xfrm>
        </p:spPr>
        <p:txBody>
          <a:bodyPr>
            <a:noAutofit/>
          </a:bodyPr>
          <a:lstStyle>
            <a:lvl1pPr algn="l">
              <a:defRPr sz="3600">
                <a:solidFill>
                  <a:schemeClr val="bg1"/>
                </a:solidFill>
                <a:latin typeface="Gill Sans"/>
                <a:cs typeface="Gill Sans"/>
              </a:defRPr>
            </a:lvl1pPr>
          </a:lstStyle>
          <a:p>
            <a:r>
              <a:rPr lang="en-GB" dirty="0" smtClean="0"/>
              <a:t>CLICK TO EDIT MASTER TITLE STYLE</a:t>
            </a:r>
            <a:endParaRPr lang="en-US" dirty="0"/>
          </a:p>
        </p:txBody>
      </p:sp>
      <p:sp>
        <p:nvSpPr>
          <p:cNvPr id="16" name="Content Placeholder 2"/>
          <p:cNvSpPr>
            <a:spLocks noGrp="1"/>
          </p:cNvSpPr>
          <p:nvPr>
            <p:ph idx="1"/>
          </p:nvPr>
        </p:nvSpPr>
        <p:spPr>
          <a:xfrm>
            <a:off x="4635982" y="6078622"/>
            <a:ext cx="4233966" cy="371642"/>
          </a:xfrm>
        </p:spPr>
        <p:txBody>
          <a:bodyPr>
            <a:normAutofit/>
          </a:bodyPr>
          <a:lstStyle>
            <a:lvl1pPr marL="0" indent="0">
              <a:buNone/>
              <a:defRPr sz="1400">
                <a:solidFill>
                  <a:schemeClr val="bg1">
                    <a:lumMod val="65000"/>
                  </a:schemeClr>
                </a:solidFill>
              </a:defRPr>
            </a:lvl1pPr>
            <a:lvl2pPr marL="457200" indent="0">
              <a:buNone/>
              <a:defRPr sz="1400">
                <a:solidFill>
                  <a:schemeClr val="bg1">
                    <a:lumMod val="65000"/>
                  </a:schemeClr>
                </a:solidFill>
              </a:defRPr>
            </a:lvl2pPr>
            <a:lvl3pPr marL="914400" indent="0">
              <a:buNone/>
              <a:defRPr sz="1400">
                <a:solidFill>
                  <a:schemeClr val="bg1">
                    <a:lumMod val="65000"/>
                  </a:schemeClr>
                </a:solidFill>
              </a:defRPr>
            </a:lvl3pPr>
            <a:lvl4pPr marL="1371600" indent="0">
              <a:buNone/>
              <a:defRPr sz="1400">
                <a:solidFill>
                  <a:schemeClr val="bg1">
                    <a:lumMod val="65000"/>
                  </a:schemeClr>
                </a:solidFill>
              </a:defRPr>
            </a:lvl4pPr>
            <a:lvl5pPr marL="1828800" indent="0">
              <a:buNone/>
              <a:defRPr sz="1400">
                <a:solidFill>
                  <a:schemeClr val="bg1">
                    <a:lumMod val="65000"/>
                  </a:schemeClr>
                </a:solidFill>
              </a:defRPr>
            </a:lvl5pPr>
          </a:lstStyle>
          <a:p>
            <a:pPr lvl="0"/>
            <a:r>
              <a:rPr lang="en-GB" dirty="0" smtClean="0"/>
              <a:t>Click to edit Master text styles</a:t>
            </a:r>
          </a:p>
        </p:txBody>
      </p:sp>
    </p:spTree>
    <p:extLst>
      <p:ext uri="{BB962C8B-B14F-4D97-AF65-F5344CB8AC3E}">
        <p14:creationId xmlns:p14="http://schemas.microsoft.com/office/powerpoint/2010/main" val="3701721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ront Cover White">
    <p:spTree>
      <p:nvGrpSpPr>
        <p:cNvPr id="1" name=""/>
        <p:cNvGrpSpPr/>
        <p:nvPr/>
      </p:nvGrpSpPr>
      <p:grpSpPr>
        <a:xfrm>
          <a:off x="0" y="0"/>
          <a:ext cx="0" cy="0"/>
          <a:chOff x="0" y="0"/>
          <a:chExt cx="0" cy="0"/>
        </a:xfrm>
      </p:grpSpPr>
      <p:cxnSp>
        <p:nvCxnSpPr>
          <p:cNvPr id="8" name="Straight Connector 7"/>
          <p:cNvCxnSpPr/>
          <p:nvPr userDrawn="1"/>
        </p:nvCxnSpPr>
        <p:spPr>
          <a:xfrm>
            <a:off x="4703410" y="4101584"/>
            <a:ext cx="4440590" cy="0"/>
          </a:xfrm>
          <a:prstGeom prst="line">
            <a:avLst/>
          </a:prstGeom>
          <a:ln w="38100">
            <a:solidFill>
              <a:srgbClr val="008184"/>
            </a:solidFill>
          </a:ln>
          <a:effectLst/>
        </p:spPr>
        <p:style>
          <a:lnRef idx="2">
            <a:schemeClr val="accent1"/>
          </a:lnRef>
          <a:fillRef idx="0">
            <a:schemeClr val="accent1"/>
          </a:fillRef>
          <a:effectRef idx="1">
            <a:schemeClr val="accent1"/>
          </a:effectRef>
          <a:fontRef idx="minor">
            <a:schemeClr val="tx1"/>
          </a:fontRef>
        </p:style>
      </p:cxnSp>
      <p:sp>
        <p:nvSpPr>
          <p:cNvPr id="9" name="Title 1"/>
          <p:cNvSpPr>
            <a:spLocks noGrp="1"/>
          </p:cNvSpPr>
          <p:nvPr>
            <p:ph type="title" hasCustomPrompt="1"/>
          </p:nvPr>
        </p:nvSpPr>
        <p:spPr>
          <a:xfrm>
            <a:off x="4635981" y="4298535"/>
            <a:ext cx="4233967" cy="1654577"/>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0" name="Content Placeholder 2"/>
          <p:cNvSpPr>
            <a:spLocks noGrp="1"/>
          </p:cNvSpPr>
          <p:nvPr>
            <p:ph idx="1"/>
          </p:nvPr>
        </p:nvSpPr>
        <p:spPr>
          <a:xfrm>
            <a:off x="4635982" y="6078622"/>
            <a:ext cx="4233966" cy="371642"/>
          </a:xfrm>
        </p:spPr>
        <p:txBody>
          <a:bodyPr>
            <a:normAutofit/>
          </a:bodyPr>
          <a:lstStyle>
            <a:lvl1pPr marL="0" indent="0">
              <a:buNone/>
              <a:defRPr sz="1400">
                <a:solidFill>
                  <a:schemeClr val="tx1">
                    <a:lumMod val="50000"/>
                    <a:lumOff val="50000"/>
                  </a:schemeClr>
                </a:solidFill>
              </a:defRPr>
            </a:lvl1pPr>
            <a:lvl2pPr marL="457200" indent="0">
              <a:buNone/>
              <a:defRPr sz="1400">
                <a:solidFill>
                  <a:schemeClr val="bg1">
                    <a:lumMod val="65000"/>
                  </a:schemeClr>
                </a:solidFill>
              </a:defRPr>
            </a:lvl2pPr>
            <a:lvl3pPr marL="914400" indent="0">
              <a:buNone/>
              <a:defRPr sz="1400">
                <a:solidFill>
                  <a:schemeClr val="bg1">
                    <a:lumMod val="65000"/>
                  </a:schemeClr>
                </a:solidFill>
              </a:defRPr>
            </a:lvl3pPr>
            <a:lvl4pPr marL="1371600" indent="0">
              <a:buNone/>
              <a:defRPr sz="1400">
                <a:solidFill>
                  <a:schemeClr val="bg1">
                    <a:lumMod val="65000"/>
                  </a:schemeClr>
                </a:solidFill>
              </a:defRPr>
            </a:lvl4pPr>
            <a:lvl5pPr marL="1828800" indent="0">
              <a:buNone/>
              <a:defRPr sz="1400">
                <a:solidFill>
                  <a:schemeClr val="bg1">
                    <a:lumMod val="65000"/>
                  </a:schemeClr>
                </a:solidFill>
              </a:defRPr>
            </a:lvl5pPr>
          </a:lstStyle>
          <a:p>
            <a:pPr lvl="0"/>
            <a:r>
              <a:rPr lang="en-GB" dirty="0" smtClean="0"/>
              <a:t>Click to edit Master text styles</a:t>
            </a:r>
          </a:p>
        </p:txBody>
      </p:sp>
      <p:pic>
        <p:nvPicPr>
          <p:cNvPr id="11" name="Picture 10"/>
          <p:cNvPicPr>
            <a:picLocks noChangeAspect="1"/>
          </p:cNvPicPr>
          <p:nvPr userDrawn="1"/>
        </p:nvPicPr>
        <p:blipFill>
          <a:blip r:embed="rId2"/>
          <a:stretch>
            <a:fillRect/>
          </a:stretch>
        </p:blipFill>
        <p:spPr>
          <a:xfrm>
            <a:off x="6738929" y="547436"/>
            <a:ext cx="1869746" cy="1110248"/>
          </a:xfrm>
          <a:prstGeom prst="rect">
            <a:avLst/>
          </a:prstGeom>
        </p:spPr>
      </p:pic>
      <p:pic>
        <p:nvPicPr>
          <p:cNvPr id="12" name="Picture 11"/>
          <p:cNvPicPr>
            <a:picLocks noChangeAspect="1"/>
          </p:cNvPicPr>
          <p:nvPr userDrawn="1"/>
        </p:nvPicPr>
        <p:blipFill>
          <a:blip r:embed="rId3"/>
          <a:stretch>
            <a:fillRect/>
          </a:stretch>
        </p:blipFill>
        <p:spPr>
          <a:xfrm>
            <a:off x="834856" y="515112"/>
            <a:ext cx="3229142" cy="5828139"/>
          </a:xfrm>
          <a:prstGeom prst="rect">
            <a:avLst/>
          </a:prstGeom>
        </p:spPr>
      </p:pic>
    </p:spTree>
    <p:extLst>
      <p:ext uri="{BB962C8B-B14F-4D97-AF65-F5344CB8AC3E}">
        <p14:creationId xmlns:p14="http://schemas.microsoft.com/office/powerpoint/2010/main" val="420495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ront Cover Happy Humans">
    <p:spTree>
      <p:nvGrpSpPr>
        <p:cNvPr id="1" name=""/>
        <p:cNvGrpSpPr/>
        <p:nvPr/>
      </p:nvGrpSpPr>
      <p:grpSpPr>
        <a:xfrm>
          <a:off x="0" y="0"/>
          <a:ext cx="0" cy="0"/>
          <a:chOff x="0" y="0"/>
          <a:chExt cx="0" cy="0"/>
        </a:xfrm>
      </p:grpSpPr>
      <p:cxnSp>
        <p:nvCxnSpPr>
          <p:cNvPr id="7" name="Straight Connector 6"/>
          <p:cNvCxnSpPr/>
          <p:nvPr userDrawn="1"/>
        </p:nvCxnSpPr>
        <p:spPr>
          <a:xfrm>
            <a:off x="3248526" y="4315479"/>
            <a:ext cx="5895474" cy="0"/>
          </a:xfrm>
          <a:prstGeom prst="line">
            <a:avLst/>
          </a:prstGeom>
          <a:ln w="38100">
            <a:solidFill>
              <a:srgbClr val="008184"/>
            </a:solidFill>
          </a:ln>
          <a:effectLst/>
        </p:spPr>
        <p:style>
          <a:lnRef idx="2">
            <a:schemeClr val="accent1"/>
          </a:lnRef>
          <a:fillRef idx="0">
            <a:schemeClr val="accent1"/>
          </a:fillRef>
          <a:effectRef idx="1">
            <a:schemeClr val="accent1"/>
          </a:effectRef>
          <a:fontRef idx="minor">
            <a:schemeClr val="tx1"/>
          </a:fontRef>
        </p:style>
      </p:cxnSp>
      <p:sp>
        <p:nvSpPr>
          <p:cNvPr id="8" name="Title 1"/>
          <p:cNvSpPr>
            <a:spLocks noGrp="1"/>
          </p:cNvSpPr>
          <p:nvPr>
            <p:ph type="title" hasCustomPrompt="1"/>
          </p:nvPr>
        </p:nvSpPr>
        <p:spPr>
          <a:xfrm>
            <a:off x="3148263" y="4598737"/>
            <a:ext cx="5721685" cy="1354375"/>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9" name="Content Placeholder 2"/>
          <p:cNvSpPr>
            <a:spLocks noGrp="1"/>
          </p:cNvSpPr>
          <p:nvPr>
            <p:ph idx="1"/>
          </p:nvPr>
        </p:nvSpPr>
        <p:spPr>
          <a:xfrm>
            <a:off x="3188370" y="6031834"/>
            <a:ext cx="4233966" cy="371642"/>
          </a:xfrm>
        </p:spPr>
        <p:txBody>
          <a:bodyPr>
            <a:normAutofit/>
          </a:bodyPr>
          <a:lstStyle>
            <a:lvl1pPr marL="0" indent="0">
              <a:buNone/>
              <a:defRPr sz="1400">
                <a:solidFill>
                  <a:schemeClr val="tx1">
                    <a:lumMod val="50000"/>
                    <a:lumOff val="50000"/>
                  </a:schemeClr>
                </a:solidFill>
              </a:defRPr>
            </a:lvl1pPr>
            <a:lvl2pPr marL="457200" indent="0">
              <a:buNone/>
              <a:defRPr sz="1400">
                <a:solidFill>
                  <a:schemeClr val="bg1">
                    <a:lumMod val="65000"/>
                  </a:schemeClr>
                </a:solidFill>
              </a:defRPr>
            </a:lvl2pPr>
            <a:lvl3pPr marL="914400" indent="0">
              <a:buNone/>
              <a:defRPr sz="1400">
                <a:solidFill>
                  <a:schemeClr val="bg1">
                    <a:lumMod val="65000"/>
                  </a:schemeClr>
                </a:solidFill>
              </a:defRPr>
            </a:lvl3pPr>
            <a:lvl4pPr marL="1371600" indent="0">
              <a:buNone/>
              <a:defRPr sz="1400">
                <a:solidFill>
                  <a:schemeClr val="bg1">
                    <a:lumMod val="65000"/>
                  </a:schemeClr>
                </a:solidFill>
              </a:defRPr>
            </a:lvl4pPr>
            <a:lvl5pPr marL="1828800" indent="0">
              <a:buNone/>
              <a:defRPr sz="1400">
                <a:solidFill>
                  <a:schemeClr val="bg1">
                    <a:lumMod val="65000"/>
                  </a:schemeClr>
                </a:solidFill>
              </a:defRPr>
            </a:lvl5pPr>
          </a:lstStyle>
          <a:p>
            <a:pPr lvl="0"/>
            <a:r>
              <a:rPr lang="en-GB" dirty="0" smtClean="0"/>
              <a:t>Click to edit Master text styles</a:t>
            </a:r>
          </a:p>
        </p:txBody>
      </p:sp>
      <p:pic>
        <p:nvPicPr>
          <p:cNvPr id="10" name="Picture 9"/>
          <p:cNvPicPr>
            <a:picLocks noChangeAspect="1"/>
          </p:cNvPicPr>
          <p:nvPr userDrawn="1"/>
        </p:nvPicPr>
        <p:blipFill>
          <a:blip r:embed="rId2"/>
          <a:stretch>
            <a:fillRect/>
          </a:stretch>
        </p:blipFill>
        <p:spPr>
          <a:xfrm>
            <a:off x="475824" y="5340016"/>
            <a:ext cx="1869746" cy="1110248"/>
          </a:xfrm>
          <a:prstGeom prst="rect">
            <a:avLst/>
          </a:prstGeom>
        </p:spPr>
      </p:pic>
      <p:pic>
        <p:nvPicPr>
          <p:cNvPr id="11" name="Picture 10"/>
          <p:cNvPicPr>
            <a:picLocks noChangeAspect="1"/>
          </p:cNvPicPr>
          <p:nvPr userDrawn="1"/>
        </p:nvPicPr>
        <p:blipFill>
          <a:blip r:embed="rId3"/>
          <a:stretch>
            <a:fillRect/>
          </a:stretch>
        </p:blipFill>
        <p:spPr>
          <a:xfrm>
            <a:off x="292100" y="572836"/>
            <a:ext cx="8546592" cy="3212592"/>
          </a:xfrm>
          <a:prstGeom prst="rect">
            <a:avLst/>
          </a:prstGeom>
        </p:spPr>
      </p:pic>
    </p:spTree>
    <p:extLst>
      <p:ext uri="{BB962C8B-B14F-4D97-AF65-F5344CB8AC3E}">
        <p14:creationId xmlns:p14="http://schemas.microsoft.com/office/powerpoint/2010/main" val="1286951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ront Cover Image">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stretch>
            <a:fillRect/>
          </a:stretch>
        </p:blipFill>
        <p:spPr>
          <a:xfrm>
            <a:off x="0" y="-822157"/>
            <a:ext cx="9144000" cy="6096000"/>
          </a:xfrm>
          <a:prstGeom prst="rect">
            <a:avLst/>
          </a:prstGeom>
        </p:spPr>
      </p:pic>
      <p:pic>
        <p:nvPicPr>
          <p:cNvPr id="8" name="Picture 7"/>
          <p:cNvPicPr>
            <a:picLocks noChangeAspect="1"/>
          </p:cNvPicPr>
          <p:nvPr userDrawn="1"/>
        </p:nvPicPr>
        <p:blipFill>
          <a:blip r:embed="rId3"/>
          <a:stretch>
            <a:fillRect/>
          </a:stretch>
        </p:blipFill>
        <p:spPr>
          <a:xfrm>
            <a:off x="0" y="4870704"/>
            <a:ext cx="9144000" cy="1987296"/>
          </a:xfrm>
          <a:prstGeom prst="rect">
            <a:avLst/>
          </a:prstGeom>
        </p:spPr>
      </p:pic>
      <p:pic>
        <p:nvPicPr>
          <p:cNvPr id="11" name="Picture 10"/>
          <p:cNvPicPr>
            <a:picLocks noChangeAspect="1"/>
          </p:cNvPicPr>
          <p:nvPr userDrawn="1"/>
        </p:nvPicPr>
        <p:blipFill>
          <a:blip r:embed="rId4"/>
          <a:stretch>
            <a:fillRect/>
          </a:stretch>
        </p:blipFill>
        <p:spPr>
          <a:xfrm>
            <a:off x="6738929" y="112962"/>
            <a:ext cx="1869746" cy="1110248"/>
          </a:xfrm>
          <a:prstGeom prst="rect">
            <a:avLst/>
          </a:prstGeom>
        </p:spPr>
      </p:pic>
      <p:sp>
        <p:nvSpPr>
          <p:cNvPr id="12" name="Title 1"/>
          <p:cNvSpPr>
            <a:spLocks noGrp="1"/>
          </p:cNvSpPr>
          <p:nvPr>
            <p:ph type="title" hasCustomPrompt="1"/>
          </p:nvPr>
        </p:nvSpPr>
        <p:spPr>
          <a:xfrm>
            <a:off x="3148263" y="5207000"/>
            <a:ext cx="5721685" cy="741947"/>
          </a:xfrm>
        </p:spPr>
        <p:txBody>
          <a:bodyPr>
            <a:noAutofit/>
          </a:bodyPr>
          <a:lstStyle>
            <a:lvl1pPr algn="l">
              <a:defRPr sz="2400">
                <a:solidFill>
                  <a:schemeClr val="bg1"/>
                </a:solidFill>
                <a:latin typeface="Gill Sans"/>
                <a:cs typeface="Gill Sans"/>
              </a:defRPr>
            </a:lvl1pPr>
          </a:lstStyle>
          <a:p>
            <a:r>
              <a:rPr lang="en-GB" dirty="0" smtClean="0"/>
              <a:t>CLICK TO EDIT MASTER TITLE STYLE</a:t>
            </a:r>
            <a:endParaRPr lang="en-US" dirty="0"/>
          </a:p>
        </p:txBody>
      </p:sp>
      <p:sp>
        <p:nvSpPr>
          <p:cNvPr id="13" name="Content Placeholder 2"/>
          <p:cNvSpPr>
            <a:spLocks noGrp="1"/>
          </p:cNvSpPr>
          <p:nvPr>
            <p:ph idx="1"/>
          </p:nvPr>
        </p:nvSpPr>
        <p:spPr>
          <a:xfrm>
            <a:off x="3188370" y="6007771"/>
            <a:ext cx="4233966" cy="371642"/>
          </a:xfrm>
        </p:spPr>
        <p:txBody>
          <a:bodyPr>
            <a:normAutofit/>
          </a:bodyPr>
          <a:lstStyle>
            <a:lvl1pPr marL="0" indent="0">
              <a:buNone/>
              <a:defRPr sz="1400">
                <a:solidFill>
                  <a:schemeClr val="tx1">
                    <a:lumMod val="50000"/>
                    <a:lumOff val="50000"/>
                  </a:schemeClr>
                </a:solidFill>
              </a:defRPr>
            </a:lvl1pPr>
            <a:lvl2pPr marL="457200" indent="0">
              <a:buNone/>
              <a:defRPr sz="1400">
                <a:solidFill>
                  <a:schemeClr val="bg1">
                    <a:lumMod val="65000"/>
                  </a:schemeClr>
                </a:solidFill>
              </a:defRPr>
            </a:lvl2pPr>
            <a:lvl3pPr marL="914400" indent="0">
              <a:buNone/>
              <a:defRPr sz="1400">
                <a:solidFill>
                  <a:schemeClr val="bg1">
                    <a:lumMod val="65000"/>
                  </a:schemeClr>
                </a:solidFill>
              </a:defRPr>
            </a:lvl3pPr>
            <a:lvl4pPr marL="1371600" indent="0">
              <a:buNone/>
              <a:defRPr sz="1400">
                <a:solidFill>
                  <a:schemeClr val="bg1">
                    <a:lumMod val="65000"/>
                  </a:schemeClr>
                </a:solidFill>
              </a:defRPr>
            </a:lvl4pPr>
            <a:lvl5pPr marL="1828800" indent="0">
              <a:buNone/>
              <a:defRPr sz="1400">
                <a:solidFill>
                  <a:schemeClr val="bg1">
                    <a:lumMod val="65000"/>
                  </a:schemeClr>
                </a:solidFill>
              </a:defRPr>
            </a:lvl5pPr>
          </a:lstStyle>
          <a:p>
            <a:pPr lvl="0"/>
            <a:r>
              <a:rPr lang="en-GB" dirty="0" smtClean="0"/>
              <a:t>Click to edit Master text styles</a:t>
            </a:r>
          </a:p>
        </p:txBody>
      </p:sp>
    </p:spTree>
    <p:extLst>
      <p:ext uri="{BB962C8B-B14F-4D97-AF65-F5344CB8AC3E}">
        <p14:creationId xmlns:p14="http://schemas.microsoft.com/office/powerpoint/2010/main" val="2832523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Page 1">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stretch>
            <a:fillRect/>
          </a:stretch>
        </p:blipFill>
        <p:spPr>
          <a:xfrm>
            <a:off x="5958840" y="0"/>
            <a:ext cx="3185160" cy="6836664"/>
          </a:xfrm>
          <a:prstGeom prst="rect">
            <a:avLst/>
          </a:prstGeom>
        </p:spPr>
      </p:pic>
      <p:sp>
        <p:nvSpPr>
          <p:cNvPr id="3" name="Text Placeholder 2"/>
          <p:cNvSpPr>
            <a:spLocks noGrp="1"/>
          </p:cNvSpPr>
          <p:nvPr>
            <p:ph type="body" idx="1"/>
          </p:nvPr>
        </p:nvSpPr>
        <p:spPr>
          <a:xfrm>
            <a:off x="457200" y="1535112"/>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9" name="Slide Number Placeholder 8"/>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lang="en-GB" sz="1600" baseline="30000" smtClean="0">
                <a:solidFill>
                  <a:srgbClr val="008184"/>
                </a:solidFill>
              </a:defRPr>
            </a:lvl1pPr>
          </a:lstStyle>
          <a:p>
            <a:r>
              <a:rPr lang="en-GB" smtClean="0"/>
              <a:t>humanism.org.uk/education</a:t>
            </a:r>
            <a:endParaRPr lang="en-GB" dirty="0"/>
          </a:p>
        </p:txBody>
      </p:sp>
      <p:pic>
        <p:nvPicPr>
          <p:cNvPr id="11" name="Picture 10"/>
          <p:cNvPicPr>
            <a:picLocks noChangeAspect="1"/>
          </p:cNvPicPr>
          <p:nvPr userDrawn="1"/>
        </p:nvPicPr>
        <p:blipFill>
          <a:blip r:embed="rId3"/>
          <a:stretch>
            <a:fillRect/>
          </a:stretch>
        </p:blipFill>
        <p:spPr>
          <a:xfrm>
            <a:off x="368877" y="5843934"/>
            <a:ext cx="1268755" cy="753382"/>
          </a:xfrm>
          <a:prstGeom prst="rect">
            <a:avLst/>
          </a:prstGeom>
        </p:spPr>
      </p:pic>
      <p:sp>
        <p:nvSpPr>
          <p:cNvPr id="12"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3" name="Text Placeholder 2"/>
          <p:cNvSpPr>
            <a:spLocks noGrp="1"/>
          </p:cNvSpPr>
          <p:nvPr>
            <p:ph type="body" idx="13"/>
          </p:nvPr>
        </p:nvSpPr>
        <p:spPr>
          <a:xfrm>
            <a:off x="4646612" y="1531519"/>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Tree>
    <p:extLst>
      <p:ext uri="{BB962C8B-B14F-4D97-AF65-F5344CB8AC3E}">
        <p14:creationId xmlns:p14="http://schemas.microsoft.com/office/powerpoint/2010/main" val="3779767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ntent Page 1">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stretch>
            <a:fillRect/>
          </a:stretch>
        </p:blipFill>
        <p:spPr>
          <a:xfrm>
            <a:off x="5958840" y="0"/>
            <a:ext cx="3185160" cy="6836664"/>
          </a:xfrm>
          <a:prstGeom prst="rect">
            <a:avLst/>
          </a:prstGeom>
        </p:spPr>
      </p:pic>
      <p:sp>
        <p:nvSpPr>
          <p:cNvPr id="3" name="Text Placeholder 2"/>
          <p:cNvSpPr>
            <a:spLocks noGrp="1"/>
          </p:cNvSpPr>
          <p:nvPr>
            <p:ph type="body" idx="1"/>
          </p:nvPr>
        </p:nvSpPr>
        <p:spPr>
          <a:xfrm>
            <a:off x="457200" y="1535112"/>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2"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3" name="Text Placeholder 2"/>
          <p:cNvSpPr>
            <a:spLocks noGrp="1"/>
          </p:cNvSpPr>
          <p:nvPr>
            <p:ph type="body" idx="13"/>
          </p:nvPr>
        </p:nvSpPr>
        <p:spPr>
          <a:xfrm>
            <a:off x="4646612" y="1531519"/>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Tree>
    <p:extLst>
      <p:ext uri="{BB962C8B-B14F-4D97-AF65-F5344CB8AC3E}">
        <p14:creationId xmlns:p14="http://schemas.microsoft.com/office/powerpoint/2010/main" val="3779767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Page 2">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a:stretch>
            <a:fillRect/>
          </a:stretch>
        </p:blipFill>
        <p:spPr>
          <a:xfrm>
            <a:off x="5958840" y="0"/>
            <a:ext cx="3185160" cy="6836664"/>
          </a:xfrm>
          <a:prstGeom prst="rect">
            <a:avLst/>
          </a:prstGeom>
        </p:spPr>
      </p:pic>
      <p:sp>
        <p:nvSpPr>
          <p:cNvPr id="7" name="Text Placeholder 2"/>
          <p:cNvSpPr>
            <a:spLocks noGrp="1"/>
          </p:cNvSpPr>
          <p:nvPr>
            <p:ph type="body" idx="1"/>
          </p:nvPr>
        </p:nvSpPr>
        <p:spPr>
          <a:xfrm>
            <a:off x="457200" y="1535112"/>
            <a:ext cx="4870116" cy="115862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8" name="Slide Number Placeholder 8"/>
          <p:cNvSpPr>
            <a:spLocks noGrp="1"/>
          </p:cNvSpPr>
          <p:nvPr>
            <p:ph type="sldNum" sz="quarter" idx="12"/>
          </p:nvPr>
        </p:nvSpPr>
        <p:spPr>
          <a:xfrm>
            <a:off x="6553200" y="6356350"/>
            <a:ext cx="2133600" cy="365125"/>
          </a:xfrm>
        </p:spPr>
        <p:txBody>
          <a:bodyPr/>
          <a:lstStyle>
            <a:lvl1pPr marL="0" marR="0" indent="0" algn="r" defTabSz="457200" rtl="0" eaLnBrk="1" fontAlgn="auto" latinLnBrk="0" hangingPunct="1">
              <a:lnSpc>
                <a:spcPct val="100000"/>
              </a:lnSpc>
              <a:spcBef>
                <a:spcPts val="0"/>
              </a:spcBef>
              <a:spcAft>
                <a:spcPts val="0"/>
              </a:spcAft>
              <a:buClrTx/>
              <a:buSzTx/>
              <a:buFontTx/>
              <a:buNone/>
              <a:tabLst/>
              <a:defRPr lang="en-GB" sz="1600" baseline="30000" smtClean="0">
                <a:solidFill>
                  <a:srgbClr val="008184"/>
                </a:solidFill>
              </a:defRPr>
            </a:lvl1pPr>
          </a:lstStyle>
          <a:p>
            <a:r>
              <a:rPr lang="en-GB" smtClean="0"/>
              <a:t>humanism.org.uk/education</a:t>
            </a:r>
            <a:endParaRPr lang="en-GB" dirty="0"/>
          </a:p>
        </p:txBody>
      </p:sp>
      <p:pic>
        <p:nvPicPr>
          <p:cNvPr id="9" name="Picture 8"/>
          <p:cNvPicPr>
            <a:picLocks noChangeAspect="1"/>
          </p:cNvPicPr>
          <p:nvPr userDrawn="1"/>
        </p:nvPicPr>
        <p:blipFill>
          <a:blip r:embed="rId3"/>
          <a:stretch>
            <a:fillRect/>
          </a:stretch>
        </p:blipFill>
        <p:spPr>
          <a:xfrm>
            <a:off x="368877" y="5843934"/>
            <a:ext cx="1268755" cy="753382"/>
          </a:xfrm>
          <a:prstGeom prst="rect">
            <a:avLst/>
          </a:prstGeom>
        </p:spPr>
      </p:pic>
      <p:sp>
        <p:nvSpPr>
          <p:cNvPr id="10"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3" name="Picture Placeholder 2"/>
          <p:cNvSpPr>
            <a:spLocks noGrp="1"/>
          </p:cNvSpPr>
          <p:nvPr>
            <p:ph type="pic" idx="13"/>
          </p:nvPr>
        </p:nvSpPr>
        <p:spPr>
          <a:xfrm>
            <a:off x="457200" y="2872038"/>
            <a:ext cx="4870116" cy="25622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239619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Page 2">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a:stretch>
            <a:fillRect/>
          </a:stretch>
        </p:blipFill>
        <p:spPr>
          <a:xfrm>
            <a:off x="5958840" y="0"/>
            <a:ext cx="3185160" cy="6836664"/>
          </a:xfrm>
          <a:prstGeom prst="rect">
            <a:avLst/>
          </a:prstGeom>
        </p:spPr>
      </p:pic>
      <p:sp>
        <p:nvSpPr>
          <p:cNvPr id="7" name="Text Placeholder 2"/>
          <p:cNvSpPr>
            <a:spLocks noGrp="1"/>
          </p:cNvSpPr>
          <p:nvPr>
            <p:ph type="body" idx="1"/>
          </p:nvPr>
        </p:nvSpPr>
        <p:spPr>
          <a:xfrm>
            <a:off x="457200" y="1535112"/>
            <a:ext cx="4870116" cy="115862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0"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3" name="Picture Placeholder 2"/>
          <p:cNvSpPr>
            <a:spLocks noGrp="1"/>
          </p:cNvSpPr>
          <p:nvPr>
            <p:ph type="pic" idx="13"/>
          </p:nvPr>
        </p:nvSpPr>
        <p:spPr>
          <a:xfrm>
            <a:off x="457200" y="2872038"/>
            <a:ext cx="4870116" cy="25622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239619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ontent Page 2">
    <p:spTree>
      <p:nvGrpSpPr>
        <p:cNvPr id="1" name=""/>
        <p:cNvGrpSpPr/>
        <p:nvPr/>
      </p:nvGrpSpPr>
      <p:grpSpPr>
        <a:xfrm>
          <a:off x="0" y="0"/>
          <a:ext cx="0" cy="0"/>
          <a:chOff x="0" y="0"/>
          <a:chExt cx="0" cy="0"/>
        </a:xfrm>
      </p:grpSpPr>
      <p:sp>
        <p:nvSpPr>
          <p:cNvPr id="7" name="Text Placeholder 2"/>
          <p:cNvSpPr>
            <a:spLocks noGrp="1"/>
          </p:cNvSpPr>
          <p:nvPr>
            <p:ph type="body" idx="1"/>
          </p:nvPr>
        </p:nvSpPr>
        <p:spPr>
          <a:xfrm>
            <a:off x="457200" y="1535112"/>
            <a:ext cx="4870116" cy="115862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0"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3" name="Picture Placeholder 2"/>
          <p:cNvSpPr>
            <a:spLocks noGrp="1"/>
          </p:cNvSpPr>
          <p:nvPr>
            <p:ph type="pic" idx="13"/>
          </p:nvPr>
        </p:nvSpPr>
        <p:spPr>
          <a:xfrm>
            <a:off x="457200" y="2872038"/>
            <a:ext cx="4870116" cy="25622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239619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age 3">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stretch>
            <a:fillRect/>
          </a:stretch>
        </p:blipFill>
        <p:spPr>
          <a:xfrm>
            <a:off x="5958840" y="0"/>
            <a:ext cx="3185160" cy="6836664"/>
          </a:xfrm>
          <a:prstGeom prst="rect">
            <a:avLst/>
          </a:prstGeom>
        </p:spPr>
      </p:pic>
      <p:sp>
        <p:nvSpPr>
          <p:cNvPr id="6" name="Text Placeholder 2"/>
          <p:cNvSpPr>
            <a:spLocks noGrp="1"/>
          </p:cNvSpPr>
          <p:nvPr>
            <p:ph type="body" idx="1"/>
          </p:nvPr>
        </p:nvSpPr>
        <p:spPr>
          <a:xfrm>
            <a:off x="457199" y="1535112"/>
            <a:ext cx="5170905" cy="3939255"/>
          </a:xfrm>
        </p:spPr>
        <p:txBody>
          <a:bodyPr anchor="t" anchorCtr="0">
            <a:normAutofit/>
          </a:bodyPr>
          <a:lstStyle>
            <a:lvl1pPr marL="0" indent="0">
              <a:buNone/>
              <a:defRPr sz="28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7" name="Slide Number Placeholder 8"/>
          <p:cNvSpPr>
            <a:spLocks noGrp="1"/>
          </p:cNvSpPr>
          <p:nvPr>
            <p:ph type="sldNum" sz="quarter" idx="12"/>
          </p:nvPr>
        </p:nvSpPr>
        <p:spPr>
          <a:xfrm>
            <a:off x="6553200" y="6356350"/>
            <a:ext cx="2133600" cy="365125"/>
          </a:xfrm>
        </p:spPr>
        <p:txBody>
          <a:bodyPr/>
          <a:lstStyle>
            <a:lvl1pPr marL="0" marR="0" indent="0" algn="r" defTabSz="457200" rtl="0" eaLnBrk="1" fontAlgn="auto" latinLnBrk="0" hangingPunct="1">
              <a:lnSpc>
                <a:spcPct val="100000"/>
              </a:lnSpc>
              <a:spcBef>
                <a:spcPts val="0"/>
              </a:spcBef>
              <a:spcAft>
                <a:spcPts val="0"/>
              </a:spcAft>
              <a:buClrTx/>
              <a:buSzTx/>
              <a:buFontTx/>
              <a:buNone/>
              <a:tabLst/>
              <a:defRPr lang="en-GB" sz="1600" baseline="30000" smtClean="0">
                <a:solidFill>
                  <a:srgbClr val="008184"/>
                </a:solidFill>
              </a:defRPr>
            </a:lvl1pPr>
          </a:lstStyle>
          <a:p>
            <a:r>
              <a:rPr lang="en-GB" smtClean="0"/>
              <a:t>humanism.org.uk/education</a:t>
            </a:r>
            <a:endParaRPr lang="en-GB" dirty="0"/>
          </a:p>
        </p:txBody>
      </p:sp>
      <p:pic>
        <p:nvPicPr>
          <p:cNvPr id="8" name="Picture 7"/>
          <p:cNvPicPr>
            <a:picLocks noChangeAspect="1"/>
          </p:cNvPicPr>
          <p:nvPr userDrawn="1"/>
        </p:nvPicPr>
        <p:blipFill>
          <a:blip r:embed="rId3"/>
          <a:stretch>
            <a:fillRect/>
          </a:stretch>
        </p:blipFill>
        <p:spPr>
          <a:xfrm>
            <a:off x="368877" y="5843934"/>
            <a:ext cx="1268755" cy="753382"/>
          </a:xfrm>
          <a:prstGeom prst="rect">
            <a:avLst/>
          </a:prstGeom>
        </p:spPr>
      </p:pic>
      <p:sp>
        <p:nvSpPr>
          <p:cNvPr id="9"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Tree>
    <p:extLst>
      <p:ext uri="{BB962C8B-B14F-4D97-AF65-F5344CB8AC3E}">
        <p14:creationId xmlns:p14="http://schemas.microsoft.com/office/powerpoint/2010/main" val="1370140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ontent Page 3">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stretch>
            <a:fillRect/>
          </a:stretch>
        </p:blipFill>
        <p:spPr>
          <a:xfrm>
            <a:off x="5958840" y="0"/>
            <a:ext cx="3185160" cy="6836664"/>
          </a:xfrm>
          <a:prstGeom prst="rect">
            <a:avLst/>
          </a:prstGeom>
        </p:spPr>
      </p:pic>
      <p:sp>
        <p:nvSpPr>
          <p:cNvPr id="6" name="Text Placeholder 2"/>
          <p:cNvSpPr>
            <a:spLocks noGrp="1"/>
          </p:cNvSpPr>
          <p:nvPr>
            <p:ph type="body" idx="1"/>
          </p:nvPr>
        </p:nvSpPr>
        <p:spPr>
          <a:xfrm>
            <a:off x="457199" y="1535112"/>
            <a:ext cx="5170905" cy="3939255"/>
          </a:xfrm>
        </p:spPr>
        <p:txBody>
          <a:bodyPr anchor="t" anchorCtr="0">
            <a:normAutofit/>
          </a:bodyPr>
          <a:lstStyle>
            <a:lvl1pPr marL="0" indent="0">
              <a:buNone/>
              <a:defRPr sz="28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9"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Tree>
    <p:extLst>
      <p:ext uri="{BB962C8B-B14F-4D97-AF65-F5344CB8AC3E}">
        <p14:creationId xmlns:p14="http://schemas.microsoft.com/office/powerpoint/2010/main" val="13701400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Content Page 3">
    <p:spTree>
      <p:nvGrpSpPr>
        <p:cNvPr id="1" name=""/>
        <p:cNvGrpSpPr/>
        <p:nvPr/>
      </p:nvGrpSpPr>
      <p:grpSpPr>
        <a:xfrm>
          <a:off x="0" y="0"/>
          <a:ext cx="0" cy="0"/>
          <a:chOff x="0" y="0"/>
          <a:chExt cx="0" cy="0"/>
        </a:xfrm>
      </p:grpSpPr>
      <p:sp>
        <p:nvSpPr>
          <p:cNvPr id="6" name="Text Placeholder 2"/>
          <p:cNvSpPr>
            <a:spLocks noGrp="1"/>
          </p:cNvSpPr>
          <p:nvPr>
            <p:ph type="body" idx="1"/>
          </p:nvPr>
        </p:nvSpPr>
        <p:spPr>
          <a:xfrm>
            <a:off x="457199" y="1535112"/>
            <a:ext cx="5170905" cy="3939255"/>
          </a:xfrm>
        </p:spPr>
        <p:txBody>
          <a:bodyPr anchor="t" anchorCtr="0">
            <a:normAutofit/>
          </a:bodyPr>
          <a:lstStyle>
            <a:lvl1pPr marL="0" indent="0">
              <a:buNone/>
              <a:defRPr sz="28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9"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Tree>
    <p:extLst>
      <p:ext uri="{BB962C8B-B14F-4D97-AF65-F5344CB8AC3E}">
        <p14:creationId xmlns:p14="http://schemas.microsoft.com/office/powerpoint/2010/main" val="1370140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Page 4">
    <p:spTree>
      <p:nvGrpSpPr>
        <p:cNvPr id="1" name=""/>
        <p:cNvGrpSpPr/>
        <p:nvPr/>
      </p:nvGrpSpPr>
      <p:grpSpPr>
        <a:xfrm>
          <a:off x="0" y="0"/>
          <a:ext cx="0" cy="0"/>
          <a:chOff x="0" y="0"/>
          <a:chExt cx="0" cy="0"/>
        </a:xfrm>
      </p:grpSpPr>
      <p:sp>
        <p:nvSpPr>
          <p:cNvPr id="9" name="Text Placeholder 2"/>
          <p:cNvSpPr>
            <a:spLocks noGrp="1"/>
          </p:cNvSpPr>
          <p:nvPr>
            <p:ph type="body" idx="1"/>
          </p:nvPr>
        </p:nvSpPr>
        <p:spPr>
          <a:xfrm>
            <a:off x="457200" y="1535112"/>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0" name="Slide Number Placeholder 8"/>
          <p:cNvSpPr>
            <a:spLocks noGrp="1"/>
          </p:cNvSpPr>
          <p:nvPr>
            <p:ph type="sldNum" sz="quarter" idx="12"/>
          </p:nvPr>
        </p:nvSpPr>
        <p:spPr>
          <a:xfrm>
            <a:off x="6553200" y="6356350"/>
            <a:ext cx="2133600" cy="365125"/>
          </a:xfrm>
        </p:spPr>
        <p:txBody>
          <a:bodyPr/>
          <a:lstStyle>
            <a:lvl1pPr marL="0" marR="0" indent="0" algn="r" defTabSz="457200" rtl="0" eaLnBrk="1" fontAlgn="auto" latinLnBrk="0" hangingPunct="1">
              <a:lnSpc>
                <a:spcPct val="100000"/>
              </a:lnSpc>
              <a:spcBef>
                <a:spcPts val="0"/>
              </a:spcBef>
              <a:spcAft>
                <a:spcPts val="0"/>
              </a:spcAft>
              <a:buClrTx/>
              <a:buSzTx/>
              <a:buFontTx/>
              <a:buNone/>
              <a:tabLst/>
              <a:defRPr lang="en-GB" sz="1600" baseline="30000" smtClean="0">
                <a:solidFill>
                  <a:srgbClr val="008184"/>
                </a:solidFill>
              </a:defRPr>
            </a:lvl1pPr>
          </a:lstStyle>
          <a:p>
            <a:r>
              <a:rPr lang="en-GB" smtClean="0"/>
              <a:t>humanism.org.uk/education</a:t>
            </a:r>
            <a:endParaRPr lang="en-GB" dirty="0"/>
          </a:p>
        </p:txBody>
      </p:sp>
      <p:pic>
        <p:nvPicPr>
          <p:cNvPr id="11" name="Picture 10"/>
          <p:cNvPicPr>
            <a:picLocks noChangeAspect="1"/>
          </p:cNvPicPr>
          <p:nvPr userDrawn="1"/>
        </p:nvPicPr>
        <p:blipFill>
          <a:blip r:embed="rId2"/>
          <a:stretch>
            <a:fillRect/>
          </a:stretch>
        </p:blipFill>
        <p:spPr>
          <a:xfrm>
            <a:off x="368877" y="5843934"/>
            <a:ext cx="1268755" cy="753382"/>
          </a:xfrm>
          <a:prstGeom prst="rect">
            <a:avLst/>
          </a:prstGeom>
        </p:spPr>
      </p:pic>
      <p:sp>
        <p:nvSpPr>
          <p:cNvPr id="12"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3" name="Text Placeholder 2"/>
          <p:cNvSpPr>
            <a:spLocks noGrp="1"/>
          </p:cNvSpPr>
          <p:nvPr>
            <p:ph type="body" idx="13"/>
          </p:nvPr>
        </p:nvSpPr>
        <p:spPr>
          <a:xfrm>
            <a:off x="4646612" y="1531519"/>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Tree>
    <p:extLst>
      <p:ext uri="{BB962C8B-B14F-4D97-AF65-F5344CB8AC3E}">
        <p14:creationId xmlns:p14="http://schemas.microsoft.com/office/powerpoint/2010/main" val="62850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Page 4">
    <p:spTree>
      <p:nvGrpSpPr>
        <p:cNvPr id="1" name=""/>
        <p:cNvGrpSpPr/>
        <p:nvPr/>
      </p:nvGrpSpPr>
      <p:grpSpPr>
        <a:xfrm>
          <a:off x="0" y="0"/>
          <a:ext cx="0" cy="0"/>
          <a:chOff x="0" y="0"/>
          <a:chExt cx="0" cy="0"/>
        </a:xfrm>
      </p:grpSpPr>
      <p:sp>
        <p:nvSpPr>
          <p:cNvPr id="9" name="Text Placeholder 2"/>
          <p:cNvSpPr>
            <a:spLocks noGrp="1"/>
          </p:cNvSpPr>
          <p:nvPr>
            <p:ph type="body" idx="1"/>
          </p:nvPr>
        </p:nvSpPr>
        <p:spPr>
          <a:xfrm>
            <a:off x="457200" y="1535112"/>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2"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sp>
        <p:nvSpPr>
          <p:cNvPr id="13" name="Text Placeholder 2"/>
          <p:cNvSpPr>
            <a:spLocks noGrp="1"/>
          </p:cNvSpPr>
          <p:nvPr>
            <p:ph type="body" idx="13"/>
          </p:nvPr>
        </p:nvSpPr>
        <p:spPr>
          <a:xfrm>
            <a:off x="4646612" y="1531519"/>
            <a:ext cx="4040188" cy="393925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Tree>
    <p:extLst>
      <p:ext uri="{BB962C8B-B14F-4D97-AF65-F5344CB8AC3E}">
        <p14:creationId xmlns:p14="http://schemas.microsoft.com/office/powerpoint/2010/main" val="628509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Page Cartoons">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553200" y="6356350"/>
            <a:ext cx="2133600" cy="365125"/>
          </a:xfrm>
        </p:spPr>
        <p:txBody>
          <a:bodyPr/>
          <a:lstStyle>
            <a:lvl1pPr marL="0" marR="0" indent="0" algn="r" defTabSz="457200" rtl="0" eaLnBrk="1" fontAlgn="auto" latinLnBrk="0" hangingPunct="1">
              <a:lnSpc>
                <a:spcPct val="100000"/>
              </a:lnSpc>
              <a:spcBef>
                <a:spcPts val="0"/>
              </a:spcBef>
              <a:spcAft>
                <a:spcPts val="0"/>
              </a:spcAft>
              <a:buClrTx/>
              <a:buSzTx/>
              <a:buFontTx/>
              <a:buNone/>
              <a:tabLst/>
              <a:defRPr lang="en-GB" sz="1600" baseline="30000" smtClean="0">
                <a:solidFill>
                  <a:srgbClr val="008184"/>
                </a:solidFill>
              </a:defRPr>
            </a:lvl1pPr>
          </a:lstStyle>
          <a:p>
            <a:r>
              <a:rPr lang="en-GB" smtClean="0"/>
              <a:t>humanism.org.uk/education</a:t>
            </a:r>
            <a:endParaRPr lang="en-GB" dirty="0"/>
          </a:p>
        </p:txBody>
      </p:sp>
      <p:pic>
        <p:nvPicPr>
          <p:cNvPr id="10" name="Picture 9"/>
          <p:cNvPicPr>
            <a:picLocks noChangeAspect="1"/>
          </p:cNvPicPr>
          <p:nvPr userDrawn="1"/>
        </p:nvPicPr>
        <p:blipFill>
          <a:blip r:embed="rId2"/>
          <a:stretch>
            <a:fillRect/>
          </a:stretch>
        </p:blipFill>
        <p:spPr>
          <a:xfrm>
            <a:off x="368877" y="5843934"/>
            <a:ext cx="1268755" cy="753382"/>
          </a:xfrm>
          <a:prstGeom prst="rect">
            <a:avLst/>
          </a:prstGeom>
        </p:spPr>
      </p:pic>
      <p:sp>
        <p:nvSpPr>
          <p:cNvPr id="11"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pic>
        <p:nvPicPr>
          <p:cNvPr id="13" name="Picture 12"/>
          <p:cNvPicPr>
            <a:picLocks noChangeAspect="1"/>
          </p:cNvPicPr>
          <p:nvPr userDrawn="1"/>
        </p:nvPicPr>
        <p:blipFill>
          <a:blip r:embed="rId3"/>
          <a:stretch>
            <a:fillRect/>
          </a:stretch>
        </p:blipFill>
        <p:spPr>
          <a:xfrm>
            <a:off x="1379621" y="1788160"/>
            <a:ext cx="2618232" cy="1630680"/>
          </a:xfrm>
          <a:prstGeom prst="rect">
            <a:avLst/>
          </a:prstGeom>
        </p:spPr>
      </p:pic>
      <p:pic>
        <p:nvPicPr>
          <p:cNvPr id="14" name="Picture 13"/>
          <p:cNvPicPr>
            <a:picLocks noChangeAspect="1"/>
          </p:cNvPicPr>
          <p:nvPr userDrawn="1"/>
        </p:nvPicPr>
        <p:blipFill>
          <a:blip r:embed="rId4"/>
          <a:stretch>
            <a:fillRect/>
          </a:stretch>
        </p:blipFill>
        <p:spPr>
          <a:xfrm>
            <a:off x="1592179" y="3626852"/>
            <a:ext cx="2566416" cy="1929384"/>
          </a:xfrm>
          <a:prstGeom prst="rect">
            <a:avLst/>
          </a:prstGeom>
        </p:spPr>
      </p:pic>
      <p:sp>
        <p:nvSpPr>
          <p:cNvPr id="8" name="Text Placeholder 2"/>
          <p:cNvSpPr>
            <a:spLocks noGrp="1"/>
          </p:cNvSpPr>
          <p:nvPr>
            <p:ph type="body" idx="1"/>
          </p:nvPr>
        </p:nvSpPr>
        <p:spPr>
          <a:xfrm>
            <a:off x="1812507" y="1996323"/>
            <a:ext cx="1883861" cy="1232151"/>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5" name="Text Placeholder 2"/>
          <p:cNvSpPr>
            <a:spLocks noGrp="1"/>
          </p:cNvSpPr>
          <p:nvPr>
            <p:ph type="body" idx="13"/>
          </p:nvPr>
        </p:nvSpPr>
        <p:spPr>
          <a:xfrm>
            <a:off x="1812507" y="3846513"/>
            <a:ext cx="1883861" cy="154764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pic>
        <p:nvPicPr>
          <p:cNvPr id="16" name="Picture 15"/>
          <p:cNvPicPr>
            <a:picLocks noChangeAspect="1"/>
          </p:cNvPicPr>
          <p:nvPr userDrawn="1"/>
        </p:nvPicPr>
        <p:blipFill>
          <a:blip r:embed="rId5"/>
          <a:stretch>
            <a:fillRect/>
          </a:stretch>
        </p:blipFill>
        <p:spPr>
          <a:xfrm>
            <a:off x="5248656" y="1596884"/>
            <a:ext cx="3438144" cy="2029968"/>
          </a:xfrm>
          <a:prstGeom prst="rect">
            <a:avLst/>
          </a:prstGeom>
        </p:spPr>
      </p:pic>
      <p:pic>
        <p:nvPicPr>
          <p:cNvPr id="17" name="Picture 16"/>
          <p:cNvPicPr>
            <a:picLocks noChangeAspect="1"/>
          </p:cNvPicPr>
          <p:nvPr userDrawn="1"/>
        </p:nvPicPr>
        <p:blipFill>
          <a:blip r:embed="rId6"/>
          <a:stretch>
            <a:fillRect/>
          </a:stretch>
        </p:blipFill>
        <p:spPr>
          <a:xfrm>
            <a:off x="5495758" y="3846513"/>
            <a:ext cx="2535936" cy="2292096"/>
          </a:xfrm>
          <a:prstGeom prst="rect">
            <a:avLst/>
          </a:prstGeom>
        </p:spPr>
      </p:pic>
      <p:sp>
        <p:nvSpPr>
          <p:cNvPr id="18" name="Text Placeholder 2"/>
          <p:cNvSpPr>
            <a:spLocks noGrp="1"/>
          </p:cNvSpPr>
          <p:nvPr>
            <p:ph type="body" idx="14"/>
          </p:nvPr>
        </p:nvSpPr>
        <p:spPr>
          <a:xfrm>
            <a:off x="5688012" y="1791251"/>
            <a:ext cx="2814304" cy="1627589"/>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9" name="Text Placeholder 2"/>
          <p:cNvSpPr>
            <a:spLocks noGrp="1"/>
          </p:cNvSpPr>
          <p:nvPr>
            <p:ph type="body" idx="15"/>
          </p:nvPr>
        </p:nvSpPr>
        <p:spPr>
          <a:xfrm>
            <a:off x="5688012" y="4035809"/>
            <a:ext cx="1811672" cy="1959928"/>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pic>
        <p:nvPicPr>
          <p:cNvPr id="3" name="Picture 2"/>
          <p:cNvPicPr>
            <a:picLocks noChangeAspect="1"/>
          </p:cNvPicPr>
          <p:nvPr userDrawn="1"/>
        </p:nvPicPr>
        <p:blipFill>
          <a:blip r:embed="rId7"/>
          <a:stretch>
            <a:fillRect/>
          </a:stretch>
        </p:blipFill>
        <p:spPr>
          <a:xfrm>
            <a:off x="457200" y="1811528"/>
            <a:ext cx="841248" cy="1609344"/>
          </a:xfrm>
          <a:prstGeom prst="rect">
            <a:avLst/>
          </a:prstGeom>
        </p:spPr>
      </p:pic>
      <p:pic>
        <p:nvPicPr>
          <p:cNvPr id="4" name="Picture 3"/>
          <p:cNvPicPr>
            <a:picLocks noChangeAspect="1"/>
          </p:cNvPicPr>
          <p:nvPr userDrawn="1"/>
        </p:nvPicPr>
        <p:blipFill>
          <a:blip r:embed="rId8"/>
          <a:stretch>
            <a:fillRect/>
          </a:stretch>
        </p:blipFill>
        <p:spPr>
          <a:xfrm>
            <a:off x="4372810" y="1888958"/>
            <a:ext cx="804672" cy="1667866"/>
          </a:xfrm>
          <a:prstGeom prst="rect">
            <a:avLst/>
          </a:prstGeom>
        </p:spPr>
      </p:pic>
      <p:pic>
        <p:nvPicPr>
          <p:cNvPr id="5" name="Picture 4"/>
          <p:cNvPicPr>
            <a:picLocks noChangeAspect="1"/>
          </p:cNvPicPr>
          <p:nvPr userDrawn="1"/>
        </p:nvPicPr>
        <p:blipFill>
          <a:blip r:embed="rId9"/>
          <a:stretch>
            <a:fillRect/>
          </a:stretch>
        </p:blipFill>
        <p:spPr>
          <a:xfrm>
            <a:off x="8031694" y="4305926"/>
            <a:ext cx="841248" cy="1689811"/>
          </a:xfrm>
          <a:prstGeom prst="rect">
            <a:avLst/>
          </a:prstGeom>
        </p:spPr>
      </p:pic>
      <p:pic>
        <p:nvPicPr>
          <p:cNvPr id="7" name="Picture 6"/>
          <p:cNvPicPr>
            <a:picLocks noChangeAspect="1"/>
          </p:cNvPicPr>
          <p:nvPr userDrawn="1"/>
        </p:nvPicPr>
        <p:blipFill>
          <a:blip r:embed="rId10"/>
          <a:stretch>
            <a:fillRect/>
          </a:stretch>
        </p:blipFill>
        <p:spPr>
          <a:xfrm>
            <a:off x="4158595" y="4265981"/>
            <a:ext cx="870509" cy="1675181"/>
          </a:xfrm>
          <a:prstGeom prst="rect">
            <a:avLst/>
          </a:prstGeom>
        </p:spPr>
      </p:pic>
    </p:spTree>
    <p:extLst>
      <p:ext uri="{BB962C8B-B14F-4D97-AF65-F5344CB8AC3E}">
        <p14:creationId xmlns:p14="http://schemas.microsoft.com/office/powerpoint/2010/main" val="9536635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ntent Page Cartoons">
    <p:spTree>
      <p:nvGrpSpPr>
        <p:cNvPr id="1" name=""/>
        <p:cNvGrpSpPr/>
        <p:nvPr/>
      </p:nvGrpSpPr>
      <p:grpSpPr>
        <a:xfrm>
          <a:off x="0" y="0"/>
          <a:ext cx="0" cy="0"/>
          <a:chOff x="0" y="0"/>
          <a:chExt cx="0" cy="0"/>
        </a:xfrm>
      </p:grpSpPr>
      <p:sp>
        <p:nvSpPr>
          <p:cNvPr id="11" name="Title 1"/>
          <p:cNvSpPr>
            <a:spLocks noGrp="1"/>
          </p:cNvSpPr>
          <p:nvPr>
            <p:ph type="title" hasCustomPrompt="1"/>
          </p:nvPr>
        </p:nvSpPr>
        <p:spPr>
          <a:xfrm>
            <a:off x="457200" y="267368"/>
            <a:ext cx="8229600" cy="902369"/>
          </a:xfrm>
        </p:spPr>
        <p:txBody>
          <a:bodyPr>
            <a:noAutofit/>
          </a:bodyPr>
          <a:lstStyle>
            <a:lvl1pPr algn="l">
              <a:defRPr sz="3600">
                <a:solidFill>
                  <a:srgbClr val="008184"/>
                </a:solidFill>
                <a:latin typeface="Gill Sans"/>
                <a:cs typeface="Gill Sans"/>
              </a:defRPr>
            </a:lvl1pPr>
          </a:lstStyle>
          <a:p>
            <a:r>
              <a:rPr lang="en-GB" dirty="0" smtClean="0"/>
              <a:t>CLICK TO EDIT MASTER TITLE STYLE</a:t>
            </a:r>
            <a:endParaRPr lang="en-US" dirty="0"/>
          </a:p>
        </p:txBody>
      </p:sp>
      <p:pic>
        <p:nvPicPr>
          <p:cNvPr id="13" name="Picture 12"/>
          <p:cNvPicPr>
            <a:picLocks noChangeAspect="1"/>
          </p:cNvPicPr>
          <p:nvPr userDrawn="1"/>
        </p:nvPicPr>
        <p:blipFill>
          <a:blip r:embed="rId2"/>
          <a:stretch>
            <a:fillRect/>
          </a:stretch>
        </p:blipFill>
        <p:spPr>
          <a:xfrm>
            <a:off x="1379621" y="1788160"/>
            <a:ext cx="2618232" cy="1630680"/>
          </a:xfrm>
          <a:prstGeom prst="rect">
            <a:avLst/>
          </a:prstGeom>
        </p:spPr>
      </p:pic>
      <p:pic>
        <p:nvPicPr>
          <p:cNvPr id="14" name="Picture 13"/>
          <p:cNvPicPr>
            <a:picLocks noChangeAspect="1"/>
          </p:cNvPicPr>
          <p:nvPr userDrawn="1"/>
        </p:nvPicPr>
        <p:blipFill>
          <a:blip r:embed="rId3"/>
          <a:stretch>
            <a:fillRect/>
          </a:stretch>
        </p:blipFill>
        <p:spPr>
          <a:xfrm>
            <a:off x="1592179" y="3626852"/>
            <a:ext cx="2566416" cy="1929384"/>
          </a:xfrm>
          <a:prstGeom prst="rect">
            <a:avLst/>
          </a:prstGeom>
        </p:spPr>
      </p:pic>
      <p:sp>
        <p:nvSpPr>
          <p:cNvPr id="8" name="Text Placeholder 2"/>
          <p:cNvSpPr>
            <a:spLocks noGrp="1"/>
          </p:cNvSpPr>
          <p:nvPr>
            <p:ph type="body" idx="1"/>
          </p:nvPr>
        </p:nvSpPr>
        <p:spPr>
          <a:xfrm>
            <a:off x="1812507" y="1996323"/>
            <a:ext cx="1883861" cy="1232151"/>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5" name="Text Placeholder 2"/>
          <p:cNvSpPr>
            <a:spLocks noGrp="1"/>
          </p:cNvSpPr>
          <p:nvPr>
            <p:ph type="body" idx="13"/>
          </p:nvPr>
        </p:nvSpPr>
        <p:spPr>
          <a:xfrm>
            <a:off x="1812507" y="3846513"/>
            <a:ext cx="1883861" cy="1547645"/>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pic>
        <p:nvPicPr>
          <p:cNvPr id="16" name="Picture 15"/>
          <p:cNvPicPr>
            <a:picLocks noChangeAspect="1"/>
          </p:cNvPicPr>
          <p:nvPr userDrawn="1"/>
        </p:nvPicPr>
        <p:blipFill>
          <a:blip r:embed="rId4"/>
          <a:stretch>
            <a:fillRect/>
          </a:stretch>
        </p:blipFill>
        <p:spPr>
          <a:xfrm>
            <a:off x="5248656" y="1596884"/>
            <a:ext cx="3438144" cy="2029968"/>
          </a:xfrm>
          <a:prstGeom prst="rect">
            <a:avLst/>
          </a:prstGeom>
        </p:spPr>
      </p:pic>
      <p:pic>
        <p:nvPicPr>
          <p:cNvPr id="17" name="Picture 16"/>
          <p:cNvPicPr>
            <a:picLocks noChangeAspect="1"/>
          </p:cNvPicPr>
          <p:nvPr userDrawn="1"/>
        </p:nvPicPr>
        <p:blipFill>
          <a:blip r:embed="rId5"/>
          <a:stretch>
            <a:fillRect/>
          </a:stretch>
        </p:blipFill>
        <p:spPr>
          <a:xfrm>
            <a:off x="5495758" y="3846513"/>
            <a:ext cx="2535936" cy="2292096"/>
          </a:xfrm>
          <a:prstGeom prst="rect">
            <a:avLst/>
          </a:prstGeom>
        </p:spPr>
      </p:pic>
      <p:sp>
        <p:nvSpPr>
          <p:cNvPr id="18" name="Text Placeholder 2"/>
          <p:cNvSpPr>
            <a:spLocks noGrp="1"/>
          </p:cNvSpPr>
          <p:nvPr>
            <p:ph type="body" idx="14"/>
          </p:nvPr>
        </p:nvSpPr>
        <p:spPr>
          <a:xfrm>
            <a:off x="5688012" y="1791251"/>
            <a:ext cx="2814304" cy="1627589"/>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
        <p:nvSpPr>
          <p:cNvPr id="19" name="Text Placeholder 2"/>
          <p:cNvSpPr>
            <a:spLocks noGrp="1"/>
          </p:cNvSpPr>
          <p:nvPr>
            <p:ph type="body" idx="15"/>
          </p:nvPr>
        </p:nvSpPr>
        <p:spPr>
          <a:xfrm>
            <a:off x="5688012" y="4035809"/>
            <a:ext cx="1811672" cy="1959928"/>
          </a:xfrm>
        </p:spPr>
        <p:txBody>
          <a:bodyPr anchor="t" anchorCtr="0"/>
          <a:lstStyle>
            <a:lvl1pPr marL="0" indent="0">
              <a:buNone/>
              <a:defRPr sz="1400" b="0" i="0" kern="1200" baseline="0">
                <a:solidFill>
                  <a:schemeClr val="tx1">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pic>
        <p:nvPicPr>
          <p:cNvPr id="3" name="Picture 2"/>
          <p:cNvPicPr>
            <a:picLocks noChangeAspect="1"/>
          </p:cNvPicPr>
          <p:nvPr userDrawn="1"/>
        </p:nvPicPr>
        <p:blipFill>
          <a:blip r:embed="rId6"/>
          <a:stretch>
            <a:fillRect/>
          </a:stretch>
        </p:blipFill>
        <p:spPr>
          <a:xfrm>
            <a:off x="457200" y="1811528"/>
            <a:ext cx="841248" cy="1609344"/>
          </a:xfrm>
          <a:prstGeom prst="rect">
            <a:avLst/>
          </a:prstGeom>
        </p:spPr>
      </p:pic>
      <p:pic>
        <p:nvPicPr>
          <p:cNvPr id="4" name="Picture 3"/>
          <p:cNvPicPr>
            <a:picLocks noChangeAspect="1"/>
          </p:cNvPicPr>
          <p:nvPr userDrawn="1"/>
        </p:nvPicPr>
        <p:blipFill>
          <a:blip r:embed="rId7"/>
          <a:stretch>
            <a:fillRect/>
          </a:stretch>
        </p:blipFill>
        <p:spPr>
          <a:xfrm>
            <a:off x="4372810" y="1888958"/>
            <a:ext cx="804672" cy="1667866"/>
          </a:xfrm>
          <a:prstGeom prst="rect">
            <a:avLst/>
          </a:prstGeom>
        </p:spPr>
      </p:pic>
      <p:pic>
        <p:nvPicPr>
          <p:cNvPr id="5" name="Picture 4"/>
          <p:cNvPicPr>
            <a:picLocks noChangeAspect="1"/>
          </p:cNvPicPr>
          <p:nvPr userDrawn="1"/>
        </p:nvPicPr>
        <p:blipFill>
          <a:blip r:embed="rId8"/>
          <a:stretch>
            <a:fillRect/>
          </a:stretch>
        </p:blipFill>
        <p:spPr>
          <a:xfrm>
            <a:off x="8031694" y="4305926"/>
            <a:ext cx="841248" cy="1689811"/>
          </a:xfrm>
          <a:prstGeom prst="rect">
            <a:avLst/>
          </a:prstGeom>
        </p:spPr>
      </p:pic>
      <p:pic>
        <p:nvPicPr>
          <p:cNvPr id="7" name="Picture 6"/>
          <p:cNvPicPr>
            <a:picLocks noChangeAspect="1"/>
          </p:cNvPicPr>
          <p:nvPr userDrawn="1"/>
        </p:nvPicPr>
        <p:blipFill>
          <a:blip r:embed="rId9"/>
          <a:stretch>
            <a:fillRect/>
          </a:stretch>
        </p:blipFill>
        <p:spPr>
          <a:xfrm>
            <a:off x="4158595" y="4265981"/>
            <a:ext cx="870509" cy="1675181"/>
          </a:xfrm>
          <a:prstGeom prst="rect">
            <a:avLst/>
          </a:prstGeom>
        </p:spPr>
      </p:pic>
    </p:spTree>
    <p:extLst>
      <p:ext uri="{BB962C8B-B14F-4D97-AF65-F5344CB8AC3E}">
        <p14:creationId xmlns:p14="http://schemas.microsoft.com/office/powerpoint/2010/main" val="953663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ack Cover">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stretch>
            <a:fillRect/>
          </a:stretch>
        </p:blipFill>
        <p:spPr>
          <a:xfrm>
            <a:off x="0" y="0"/>
            <a:ext cx="9144000" cy="6858000"/>
          </a:xfrm>
          <a:prstGeom prst="rect">
            <a:avLst/>
          </a:prstGeom>
        </p:spPr>
      </p:pic>
      <p:sp>
        <p:nvSpPr>
          <p:cNvPr id="11" name="Text Placeholder 2"/>
          <p:cNvSpPr>
            <a:spLocks noGrp="1"/>
          </p:cNvSpPr>
          <p:nvPr>
            <p:ph type="body" idx="1"/>
          </p:nvPr>
        </p:nvSpPr>
        <p:spPr>
          <a:xfrm>
            <a:off x="362033" y="4792580"/>
            <a:ext cx="3628441" cy="1778000"/>
          </a:xfrm>
        </p:spPr>
        <p:txBody>
          <a:bodyPr anchor="t" anchorCtr="0"/>
          <a:lstStyle>
            <a:lvl1pPr marL="0" indent="0">
              <a:buNone/>
              <a:defRPr sz="1400" b="0" i="0" kern="1200" baseline="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smtClean="0"/>
              <a:t>Click to edit Master text styles</a:t>
            </a:r>
          </a:p>
        </p:txBody>
      </p:sp>
    </p:spTree>
    <p:extLst>
      <p:ext uri="{BB962C8B-B14F-4D97-AF65-F5344CB8AC3E}">
        <p14:creationId xmlns:p14="http://schemas.microsoft.com/office/powerpoint/2010/main" val="164857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C1040-322B-4A44-BBBB-013089E3E7DD}" type="datetimeFigureOut">
              <a:rPr lang="en-US" smtClean="0"/>
              <a:pPr/>
              <a:t>11/30/2021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8BCF28-C7F7-4440-A552-B243C972FA89}" type="slidenum">
              <a:rPr lang="en-US" smtClean="0"/>
              <a:pPr/>
              <a:t>‹#›</a:t>
            </a:fld>
            <a:endParaRPr lang="en-US"/>
          </a:p>
        </p:txBody>
      </p:sp>
    </p:spTree>
    <p:extLst>
      <p:ext uri="{BB962C8B-B14F-4D97-AF65-F5344CB8AC3E}">
        <p14:creationId xmlns:p14="http://schemas.microsoft.com/office/powerpoint/2010/main" val="626261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9" r:id="rId6"/>
    <p:sldLayoutId id="2147483654" r:id="rId7"/>
    <p:sldLayoutId id="2147483660" r:id="rId8"/>
    <p:sldLayoutId id="2147483665" r:id="rId9"/>
    <p:sldLayoutId id="2147483655" r:id="rId10"/>
    <p:sldLayoutId id="2147483661" r:id="rId11"/>
    <p:sldLayoutId id="2147483666" r:id="rId12"/>
    <p:sldLayoutId id="2147483656" r:id="rId13"/>
    <p:sldLayoutId id="2147483662" r:id="rId14"/>
    <p:sldLayoutId id="2147483657" r:id="rId15"/>
    <p:sldLayoutId id="2147483663" r:id="rId16"/>
    <p:sldLayoutId id="2147483658" r:id="rId1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4.xml"/><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19.jpeg"/><Relationship Id="rId1" Type="http://schemas.openxmlformats.org/officeDocument/2006/relationships/slideLayout" Target="../slideLayouts/slideLayout1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8" Type="http://schemas.openxmlformats.org/officeDocument/2006/relationships/image" Target="../media/image42.jpeg"/><Relationship Id="rId13" Type="http://schemas.openxmlformats.org/officeDocument/2006/relationships/image" Target="../media/image35.jpeg"/><Relationship Id="rId18" Type="http://schemas.openxmlformats.org/officeDocument/2006/relationships/image" Target="../media/image48.jpeg"/><Relationship Id="rId3" Type="http://schemas.openxmlformats.org/officeDocument/2006/relationships/image" Target="../media/image38.jpeg"/><Relationship Id="rId21" Type="http://schemas.openxmlformats.org/officeDocument/2006/relationships/image" Target="../media/image51.jpeg"/><Relationship Id="rId7" Type="http://schemas.openxmlformats.org/officeDocument/2006/relationships/image" Target="../media/image41.jpeg"/><Relationship Id="rId12" Type="http://schemas.openxmlformats.org/officeDocument/2006/relationships/image" Target="../media/image34.jpeg"/><Relationship Id="rId17" Type="http://schemas.openxmlformats.org/officeDocument/2006/relationships/image" Target="../media/image47.jpeg"/><Relationship Id="rId2" Type="http://schemas.openxmlformats.org/officeDocument/2006/relationships/image" Target="../media/image33.jpeg"/><Relationship Id="rId16" Type="http://schemas.openxmlformats.org/officeDocument/2006/relationships/image" Target="../media/image46.jpeg"/><Relationship Id="rId20" Type="http://schemas.openxmlformats.org/officeDocument/2006/relationships/image" Target="../media/image50.jpeg"/><Relationship Id="rId1" Type="http://schemas.openxmlformats.org/officeDocument/2006/relationships/slideLayout" Target="../slideLayouts/slideLayout14.xml"/><Relationship Id="rId6" Type="http://schemas.openxmlformats.org/officeDocument/2006/relationships/image" Target="../media/image40.jpeg"/><Relationship Id="rId11" Type="http://schemas.openxmlformats.org/officeDocument/2006/relationships/image" Target="../media/image37.jpeg"/><Relationship Id="rId5" Type="http://schemas.openxmlformats.org/officeDocument/2006/relationships/image" Target="../media/image30.jpeg"/><Relationship Id="rId15" Type="http://schemas.openxmlformats.org/officeDocument/2006/relationships/image" Target="../media/image45.png"/><Relationship Id="rId10" Type="http://schemas.openxmlformats.org/officeDocument/2006/relationships/image" Target="../media/image44.jpeg"/><Relationship Id="rId19" Type="http://schemas.openxmlformats.org/officeDocument/2006/relationships/image" Target="../media/image49.jpeg"/><Relationship Id="rId4" Type="http://schemas.openxmlformats.org/officeDocument/2006/relationships/image" Target="../media/image39.jpeg"/><Relationship Id="rId9" Type="http://schemas.openxmlformats.org/officeDocument/2006/relationships/image" Target="../media/image43.jpeg"/><Relationship Id="rId14" Type="http://schemas.openxmlformats.org/officeDocument/2006/relationships/image" Target="../media/image31.jpeg"/><Relationship Id="rId22" Type="http://schemas.openxmlformats.org/officeDocument/2006/relationships/image" Target="../media/image5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Humanism?</a:t>
            </a:r>
            <a:endParaRPr lang="en-GB" dirty="0"/>
          </a:p>
        </p:txBody>
      </p:sp>
      <p:sp>
        <p:nvSpPr>
          <p:cNvPr id="3" name="Content Placeholder 2"/>
          <p:cNvSpPr>
            <a:spLocks noGrp="1"/>
          </p:cNvSpPr>
          <p:nvPr>
            <p:ph idx="1"/>
          </p:nvPr>
        </p:nvSpPr>
        <p:spPr/>
        <p:txBody>
          <a:bodyPr>
            <a:noAutofit/>
          </a:bodyPr>
          <a:lstStyle/>
          <a:p>
            <a:r>
              <a:rPr lang="en-GB" sz="2400" dirty="0" smtClean="0"/>
              <a:t>Age 7-11</a:t>
            </a:r>
            <a:endParaRPr lang="en-GB"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535112"/>
            <a:ext cx="8229600" cy="4647974"/>
          </a:xfrm>
        </p:spPr>
        <p:txBody>
          <a:bodyPr>
            <a:normAutofit fontScale="92500"/>
          </a:bodyPr>
          <a:lstStyle/>
          <a:p>
            <a:pPr marL="457200" lvl="0" indent="-457200">
              <a:buFont typeface="Arial"/>
              <a:buChar char="•"/>
            </a:pPr>
            <a:r>
              <a:rPr lang="en-US" sz="2800" dirty="0" smtClean="0"/>
              <a:t>Believe </a:t>
            </a:r>
            <a:r>
              <a:rPr lang="en-US" sz="2800" b="1" dirty="0"/>
              <a:t>science</a:t>
            </a:r>
            <a:r>
              <a:rPr lang="en-US" sz="2800" dirty="0"/>
              <a:t> </a:t>
            </a:r>
            <a:r>
              <a:rPr lang="en-US" sz="2800" dirty="0" smtClean="0"/>
              <a:t>provides </a:t>
            </a:r>
            <a:r>
              <a:rPr lang="en-US" sz="2800" dirty="0"/>
              <a:t>the best way to understand the world</a:t>
            </a:r>
            <a:endParaRPr lang="en-GB" sz="2800" dirty="0"/>
          </a:p>
          <a:p>
            <a:pPr marL="457200" lvl="0" indent="-457200">
              <a:buFont typeface="Arial"/>
              <a:buChar char="•"/>
            </a:pPr>
            <a:r>
              <a:rPr lang="en-US" sz="2800" b="1" dirty="0"/>
              <a:t>Don’t believe there is a god</a:t>
            </a:r>
            <a:r>
              <a:rPr lang="en-US" sz="2800" dirty="0"/>
              <a:t>, or </a:t>
            </a:r>
            <a:r>
              <a:rPr lang="en-US" sz="2800" dirty="0" smtClean="0"/>
              <a:t>believe </a:t>
            </a:r>
            <a:r>
              <a:rPr lang="en-US" sz="2800" dirty="0"/>
              <a:t>we </a:t>
            </a:r>
            <a:r>
              <a:rPr lang="en-US" sz="2800" dirty="0" smtClean="0"/>
              <a:t>can’t </a:t>
            </a:r>
            <a:r>
              <a:rPr lang="en-US" sz="2800" dirty="0"/>
              <a:t>know if there is a god</a:t>
            </a:r>
            <a:endParaRPr lang="en-GB" sz="2800" dirty="0"/>
          </a:p>
          <a:p>
            <a:pPr marL="457200" lvl="0" indent="-457200">
              <a:buFont typeface="Arial"/>
              <a:buChar char="•"/>
            </a:pPr>
            <a:r>
              <a:rPr lang="en-US" sz="2800" dirty="0"/>
              <a:t>Don’t believe </a:t>
            </a:r>
            <a:r>
              <a:rPr lang="en-US" sz="2800" dirty="0" smtClean="0"/>
              <a:t>in an afterlife, and therefore we should </a:t>
            </a:r>
            <a:r>
              <a:rPr lang="en-US" sz="2800" b="1" dirty="0" smtClean="0"/>
              <a:t>make </a:t>
            </a:r>
            <a:r>
              <a:rPr lang="en-US" sz="2800" b="1" dirty="0"/>
              <a:t>the most of the one life we know we </a:t>
            </a:r>
            <a:r>
              <a:rPr lang="en-US" sz="2800" b="1" dirty="0" smtClean="0"/>
              <a:t>have</a:t>
            </a:r>
            <a:r>
              <a:rPr lang="en-US" sz="2800" dirty="0" smtClean="0"/>
              <a:t>, </a:t>
            </a:r>
            <a:r>
              <a:rPr lang="en-US" sz="2800" dirty="0"/>
              <a:t>and respect different peoples choices and ways of life</a:t>
            </a:r>
            <a:endParaRPr lang="en-GB" sz="2800" dirty="0"/>
          </a:p>
          <a:p>
            <a:pPr marL="457200" lvl="0" indent="-457200">
              <a:buFont typeface="Arial"/>
              <a:buChar char="•"/>
            </a:pPr>
            <a:r>
              <a:rPr lang="en-US" sz="2800" dirty="0"/>
              <a:t>Believe we should use </a:t>
            </a:r>
            <a:r>
              <a:rPr lang="en-US" sz="2800" b="1" dirty="0" smtClean="0"/>
              <a:t>reason</a:t>
            </a:r>
            <a:r>
              <a:rPr lang="en-US" sz="2800" dirty="0" smtClean="0"/>
              <a:t> and </a:t>
            </a:r>
            <a:r>
              <a:rPr lang="en-US" sz="2800" b="1" dirty="0" smtClean="0"/>
              <a:t>empathy</a:t>
            </a:r>
            <a:r>
              <a:rPr lang="en-US" sz="2800" dirty="0" smtClean="0"/>
              <a:t> when </a:t>
            </a:r>
            <a:r>
              <a:rPr lang="en-US" sz="2800" dirty="0"/>
              <a:t>deciding how to </a:t>
            </a:r>
            <a:r>
              <a:rPr lang="en-US" sz="2800" dirty="0" smtClean="0"/>
              <a:t>behave</a:t>
            </a:r>
          </a:p>
          <a:p>
            <a:pPr marL="457200" indent="-457200">
              <a:buFont typeface="Arial"/>
              <a:buChar char="•"/>
            </a:pPr>
            <a:r>
              <a:rPr lang="en-US" sz="2800" dirty="0" smtClean="0"/>
              <a:t>Value humanity and </a:t>
            </a:r>
            <a:r>
              <a:rPr lang="en-US" sz="2800" b="1" dirty="0" smtClean="0"/>
              <a:t>celebrate</a:t>
            </a:r>
            <a:r>
              <a:rPr lang="en-US" sz="2800" dirty="0" smtClean="0"/>
              <a:t> human achievements</a:t>
            </a:r>
            <a:endParaRPr lang="en-GB" sz="2800" dirty="0"/>
          </a:p>
          <a:p>
            <a:pPr lvl="0">
              <a:buFont typeface="Arial" pitchFamily="34" charset="0"/>
              <a:buChar char="•"/>
            </a:pPr>
            <a:endParaRPr lang="en-GB" sz="2800" dirty="0" smtClean="0"/>
          </a:p>
          <a:p>
            <a:endParaRPr lang="en-GB" dirty="0"/>
          </a:p>
        </p:txBody>
      </p:sp>
      <p:sp>
        <p:nvSpPr>
          <p:cNvPr id="3" name="Title 2"/>
          <p:cNvSpPr>
            <a:spLocks noGrp="1"/>
          </p:cNvSpPr>
          <p:nvPr>
            <p:ph type="title"/>
          </p:nvPr>
        </p:nvSpPr>
        <p:spPr/>
        <p:txBody>
          <a:bodyPr/>
          <a:lstStyle/>
          <a:p>
            <a:r>
              <a:rPr lang="en-GB" dirty="0" smtClean="0"/>
              <a:t>Humanists</a:t>
            </a:r>
            <a:r>
              <a:rPr lang="is-IS" dirty="0" smtClean="0"/>
              <a:t>…</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535112"/>
            <a:ext cx="8229600" cy="4252230"/>
          </a:xfrm>
        </p:spPr>
        <p:txBody>
          <a:bodyPr/>
          <a:lstStyle/>
          <a:p>
            <a:r>
              <a:rPr lang="en-US" sz="4000" dirty="0" smtClean="0"/>
              <a:t>‘A wise man proportions his belief to the </a:t>
            </a:r>
            <a:r>
              <a:rPr lang="en-US" sz="4000" b="1" dirty="0" smtClean="0"/>
              <a:t>evidence</a:t>
            </a:r>
            <a:r>
              <a:rPr lang="en-US" sz="4000" dirty="0" smtClean="0"/>
              <a:t>.’</a:t>
            </a:r>
            <a:endParaRPr lang="en-GB" sz="4000" dirty="0" smtClean="0"/>
          </a:p>
          <a:p>
            <a:pPr algn="r"/>
            <a:endParaRPr lang="en-US" sz="4000" dirty="0" smtClean="0"/>
          </a:p>
          <a:p>
            <a:pPr algn="r"/>
            <a:r>
              <a:rPr lang="en-US" sz="4000" dirty="0" smtClean="0"/>
              <a:t>David Hume, philosopher (1711–1776)</a:t>
            </a:r>
            <a:endParaRPr lang="en-GB" sz="4000" dirty="0" smtClean="0"/>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199" y="1535112"/>
            <a:ext cx="8229601" cy="4645958"/>
          </a:xfrm>
        </p:spPr>
        <p:txBody>
          <a:bodyPr>
            <a:normAutofit/>
          </a:bodyPr>
          <a:lstStyle/>
          <a:p>
            <a:r>
              <a:rPr lang="en-GB" dirty="0" smtClean="0"/>
              <a:t>Humanists believe the </a:t>
            </a:r>
            <a:r>
              <a:rPr lang="en-GB" b="1" dirty="0" smtClean="0"/>
              <a:t>material world </a:t>
            </a:r>
            <a:r>
              <a:rPr lang="en-GB" dirty="0" smtClean="0"/>
              <a:t>is the only one we can know exists and will always try to look for </a:t>
            </a:r>
            <a:r>
              <a:rPr lang="en-GB" b="1" dirty="0" smtClean="0"/>
              <a:t>natural explanations </a:t>
            </a:r>
            <a:r>
              <a:rPr lang="en-GB" dirty="0" smtClean="0"/>
              <a:t>rather than supernatural ones.</a:t>
            </a:r>
            <a:endParaRPr lang="en-US" dirty="0" smtClean="0"/>
          </a:p>
          <a:p>
            <a:endParaRPr lang="en-US" dirty="0" smtClean="0"/>
          </a:p>
          <a:p>
            <a:r>
              <a:rPr lang="en-US" dirty="0" smtClean="0"/>
              <a:t>How can we know what is true?</a:t>
            </a:r>
          </a:p>
          <a:p>
            <a:pPr marL="457200" indent="-457200">
              <a:buFont typeface="Arial"/>
              <a:buChar char="•"/>
            </a:pPr>
            <a:r>
              <a:rPr lang="en-US" b="1" dirty="0" smtClean="0"/>
              <a:t>Reason</a:t>
            </a:r>
          </a:p>
          <a:p>
            <a:pPr marL="457200" indent="-457200">
              <a:buFont typeface="Arial"/>
              <a:buChar char="•"/>
            </a:pPr>
            <a:r>
              <a:rPr lang="en-US" b="1" dirty="0" smtClean="0"/>
              <a:t>Evidence</a:t>
            </a:r>
          </a:p>
          <a:p>
            <a:pPr marL="457200" indent="-457200">
              <a:buFont typeface="Arial"/>
              <a:buChar char="•"/>
            </a:pPr>
            <a:r>
              <a:rPr lang="en-US" b="1" dirty="0" smtClean="0"/>
              <a:t>Science</a:t>
            </a:r>
          </a:p>
          <a:p>
            <a:endParaRPr lang="en-US" dirty="0"/>
          </a:p>
        </p:txBody>
      </p:sp>
      <p:sp>
        <p:nvSpPr>
          <p:cNvPr id="3" name="Title 2"/>
          <p:cNvSpPr>
            <a:spLocks noGrp="1"/>
          </p:cNvSpPr>
          <p:nvPr>
            <p:ph type="title"/>
          </p:nvPr>
        </p:nvSpPr>
        <p:spPr/>
        <p:txBody>
          <a:bodyPr/>
          <a:lstStyle/>
          <a:p>
            <a:r>
              <a:rPr lang="en-US" dirty="0" smtClean="0"/>
              <a:t>Understanding the world</a:t>
            </a:r>
            <a:endParaRPr lang="en-US" dirty="0"/>
          </a:p>
        </p:txBody>
      </p:sp>
      <p:pic>
        <p:nvPicPr>
          <p:cNvPr id="4" name="Picture 3" descr="S:\Education\Resources\2016 resources\Images\New illustrations\Individual\Hyebin\29.jpg"/>
          <p:cNvPicPr>
            <a:picLocks noChangeAspect="1" noChangeArrowheads="1"/>
          </p:cNvPicPr>
          <p:nvPr/>
        </p:nvPicPr>
        <p:blipFill>
          <a:blip r:embed="rId2"/>
          <a:srcRect/>
          <a:stretch>
            <a:fillRect/>
          </a:stretch>
        </p:blipFill>
        <p:spPr bwMode="auto">
          <a:xfrm>
            <a:off x="3068339" y="4400461"/>
            <a:ext cx="3667195" cy="2215597"/>
          </a:xfrm>
          <a:prstGeom prst="rect">
            <a:avLst/>
          </a:prstGeom>
          <a:noFill/>
        </p:spPr>
      </p:pic>
      <p:pic>
        <p:nvPicPr>
          <p:cNvPr id="5" name="Picture 2" descr="S:\Community Services\Education\Resources\2016 resources\Images\New illustrations\Individual\Hyebin\24.jpg"/>
          <p:cNvPicPr>
            <a:picLocks noChangeAspect="1" noChangeArrowheads="1"/>
          </p:cNvPicPr>
          <p:nvPr/>
        </p:nvPicPr>
        <p:blipFill>
          <a:blip r:embed="rId3"/>
          <a:srcRect/>
          <a:stretch>
            <a:fillRect/>
          </a:stretch>
        </p:blipFill>
        <p:spPr bwMode="auto">
          <a:xfrm>
            <a:off x="6968665" y="4439538"/>
            <a:ext cx="1544515" cy="1741532"/>
          </a:xfrm>
          <a:prstGeom prst="rect">
            <a:avLst/>
          </a:prstGeom>
          <a:noFill/>
        </p:spPr>
      </p:pic>
      <p:pic>
        <p:nvPicPr>
          <p:cNvPr id="6" name="Picture 4" descr="S:\Community Services\Education\Resources\2016 resources\Images\New illustrations\Individual\Hyebin\Death\d15.jpg"/>
          <p:cNvPicPr>
            <a:picLocks noChangeAspect="1" noChangeArrowheads="1"/>
          </p:cNvPicPr>
          <p:nvPr/>
        </p:nvPicPr>
        <p:blipFill>
          <a:blip r:embed="rId4"/>
          <a:srcRect/>
          <a:stretch>
            <a:fillRect/>
          </a:stretch>
        </p:blipFill>
        <p:spPr bwMode="auto">
          <a:xfrm>
            <a:off x="5556151" y="2883115"/>
            <a:ext cx="2083139" cy="1556423"/>
          </a:xfrm>
          <a:prstGeom prst="rect">
            <a:avLst/>
          </a:prstGeom>
          <a:noFill/>
        </p:spPr>
      </p:pic>
    </p:spTree>
    <p:extLst>
      <p:ext uri="{BB962C8B-B14F-4D97-AF65-F5344CB8AC3E}">
        <p14:creationId xmlns:p14="http://schemas.microsoft.com/office/powerpoint/2010/main" val="2556204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535112"/>
            <a:ext cx="8229600" cy="4252230"/>
          </a:xfrm>
        </p:spPr>
        <p:txBody>
          <a:bodyPr/>
          <a:lstStyle/>
          <a:p>
            <a:pPr fontAlgn="t"/>
            <a:r>
              <a:rPr lang="en-GB" sz="4000" dirty="0" smtClean="0"/>
              <a:t>“We are all </a:t>
            </a:r>
            <a:r>
              <a:rPr lang="en-GB" sz="4000" b="1" dirty="0" smtClean="0"/>
              <a:t>atheists</a:t>
            </a:r>
            <a:r>
              <a:rPr lang="en-GB" sz="4000" dirty="0" smtClean="0"/>
              <a:t> about most of the gods that humanity has ever believed in. Some of us just go one god further.”</a:t>
            </a:r>
          </a:p>
          <a:p>
            <a:pPr algn="r" fontAlgn="t"/>
            <a:endParaRPr lang="en-GB" sz="4000" dirty="0" smtClean="0"/>
          </a:p>
          <a:p>
            <a:pPr algn="r" fontAlgn="t"/>
            <a:r>
              <a:rPr lang="en-GB" sz="4000" dirty="0" smtClean="0"/>
              <a:t>Richard Dawkins,</a:t>
            </a:r>
          </a:p>
          <a:p>
            <a:pPr algn="r" fontAlgn="t"/>
            <a:r>
              <a:rPr lang="en-GB" sz="4000" dirty="0" smtClean="0"/>
              <a:t>scientist and humanist</a:t>
            </a:r>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199" y="3372571"/>
            <a:ext cx="5978325" cy="3086101"/>
          </a:xfrm>
        </p:spPr>
        <p:txBody>
          <a:bodyPr>
            <a:normAutofit fontScale="92500" lnSpcReduction="10000"/>
          </a:bodyPr>
          <a:lstStyle/>
          <a:p>
            <a:pPr marL="457200" indent="-457200">
              <a:buFont typeface="Arial"/>
              <a:buChar char="•"/>
            </a:pPr>
            <a:r>
              <a:rPr lang="en-US" sz="2600" dirty="0" smtClean="0"/>
              <a:t>Humanism is </a:t>
            </a:r>
            <a:r>
              <a:rPr lang="en-US" sz="2600" b="1" dirty="0" smtClean="0"/>
              <a:t>more</a:t>
            </a:r>
            <a:r>
              <a:rPr lang="en-US" sz="2600" dirty="0" smtClean="0"/>
              <a:t> than just not believing in a god.</a:t>
            </a:r>
          </a:p>
          <a:p>
            <a:pPr marL="457200" indent="-457200">
              <a:buFont typeface="Arial"/>
              <a:buChar char="•"/>
            </a:pPr>
            <a:r>
              <a:rPr lang="en-US" sz="2600" dirty="0" smtClean="0"/>
              <a:t>For humanists, the most important thing is not whether you believe in a god or not, but </a:t>
            </a:r>
            <a:r>
              <a:rPr lang="en-US" sz="2600" b="1" dirty="0" smtClean="0"/>
              <a:t>how you live your life</a:t>
            </a:r>
            <a:r>
              <a:rPr lang="en-US" sz="2600" dirty="0" smtClean="0"/>
              <a:t>.</a:t>
            </a:r>
            <a:endParaRPr lang="en-GB" sz="2600" dirty="0" smtClean="0"/>
          </a:p>
          <a:p>
            <a:pPr marL="457200" indent="-457200">
              <a:buFont typeface="Arial"/>
              <a:buChar char="•"/>
            </a:pPr>
            <a:r>
              <a:rPr lang="en-GB" sz="2600" dirty="0" smtClean="0"/>
              <a:t>Humanists believe we can be </a:t>
            </a:r>
            <a:r>
              <a:rPr lang="en-GB" sz="2600" b="1" dirty="0" smtClean="0"/>
              <a:t>good</a:t>
            </a:r>
            <a:r>
              <a:rPr lang="en-GB" sz="2600" dirty="0" smtClean="0"/>
              <a:t> and </a:t>
            </a:r>
            <a:r>
              <a:rPr lang="en-GB" sz="2600" b="1" dirty="0" smtClean="0"/>
              <a:t>happy</a:t>
            </a:r>
            <a:r>
              <a:rPr lang="en-GB" sz="2600" dirty="0" smtClean="0"/>
              <a:t> without the need for gods or religion.</a:t>
            </a:r>
          </a:p>
          <a:p>
            <a:endParaRPr lang="en-GB" dirty="0"/>
          </a:p>
        </p:txBody>
      </p:sp>
      <p:sp>
        <p:nvSpPr>
          <p:cNvPr id="3" name="Title 2"/>
          <p:cNvSpPr>
            <a:spLocks noGrp="1"/>
          </p:cNvSpPr>
          <p:nvPr>
            <p:ph type="title"/>
          </p:nvPr>
        </p:nvSpPr>
        <p:spPr/>
        <p:txBody>
          <a:bodyPr/>
          <a:lstStyle/>
          <a:p>
            <a:r>
              <a:rPr lang="en-GB" dirty="0" smtClean="0"/>
              <a:t>Humanists don’t believe in a god or gods</a:t>
            </a:r>
            <a:endParaRPr lang="en-GB" dirty="0"/>
          </a:p>
        </p:txBody>
      </p:sp>
      <p:pic>
        <p:nvPicPr>
          <p:cNvPr id="4" name="Picture 2" descr="S:\Community Services\Education\Resources\2016 resources\Images\New illustrations\Individual\Hyebin\32.jpg"/>
          <p:cNvPicPr>
            <a:picLocks noChangeAspect="1" noChangeArrowheads="1"/>
          </p:cNvPicPr>
          <p:nvPr/>
        </p:nvPicPr>
        <p:blipFill>
          <a:blip r:embed="rId2"/>
          <a:srcRect/>
          <a:stretch>
            <a:fillRect/>
          </a:stretch>
        </p:blipFill>
        <p:spPr bwMode="auto">
          <a:xfrm>
            <a:off x="6625002" y="3372572"/>
            <a:ext cx="2211806" cy="2565239"/>
          </a:xfrm>
          <a:prstGeom prst="rect">
            <a:avLst/>
          </a:prstGeom>
          <a:noFill/>
        </p:spPr>
      </p:pic>
      <p:sp>
        <p:nvSpPr>
          <p:cNvPr id="5" name="Rectangle 4"/>
          <p:cNvSpPr/>
          <p:nvPr/>
        </p:nvSpPr>
        <p:spPr>
          <a:xfrm>
            <a:off x="457200" y="1354239"/>
            <a:ext cx="8379608" cy="1569660"/>
          </a:xfrm>
          <a:prstGeom prst="rect">
            <a:avLst/>
          </a:prstGeom>
        </p:spPr>
        <p:txBody>
          <a:bodyPr wrap="square">
            <a:spAutoFit/>
          </a:bodyPr>
          <a:lstStyle/>
          <a:p>
            <a:r>
              <a:rPr lang="en-GB" sz="2400" dirty="0">
                <a:solidFill>
                  <a:schemeClr val="tx1">
                    <a:lumMod val="50000"/>
                    <a:lumOff val="50000"/>
                  </a:schemeClr>
                </a:solidFill>
              </a:rPr>
              <a:t>Humanists don’t see any good </a:t>
            </a:r>
            <a:r>
              <a:rPr lang="en-GB" sz="2400" b="1" dirty="0">
                <a:solidFill>
                  <a:schemeClr val="tx1">
                    <a:lumMod val="50000"/>
                    <a:lumOff val="50000"/>
                  </a:schemeClr>
                </a:solidFill>
              </a:rPr>
              <a:t>evidence</a:t>
            </a:r>
            <a:r>
              <a:rPr lang="en-GB" sz="2400" dirty="0">
                <a:solidFill>
                  <a:schemeClr val="tx1">
                    <a:lumMod val="50000"/>
                    <a:lumOff val="50000"/>
                  </a:schemeClr>
                </a:solidFill>
              </a:rPr>
              <a:t> that a god or gods exist</a:t>
            </a:r>
            <a:r>
              <a:rPr lang="en-GB" sz="2400" dirty="0" smtClean="0"/>
              <a:t>.</a:t>
            </a:r>
          </a:p>
          <a:p>
            <a:endParaRPr lang="en-GB" sz="2400" dirty="0"/>
          </a:p>
          <a:p>
            <a:r>
              <a:rPr lang="en-GB" sz="2400" b="1" dirty="0" smtClean="0">
                <a:solidFill>
                  <a:schemeClr val="bg1">
                    <a:lumMod val="50000"/>
                  </a:schemeClr>
                </a:solidFill>
              </a:rPr>
              <a:t>Atheists</a:t>
            </a:r>
            <a:r>
              <a:rPr lang="en-GB" sz="2400" dirty="0" smtClean="0">
                <a:solidFill>
                  <a:schemeClr val="bg1">
                    <a:lumMod val="50000"/>
                  </a:schemeClr>
                </a:solidFill>
              </a:rPr>
              <a:t>: don’t believe in a god or gods.</a:t>
            </a:r>
          </a:p>
          <a:p>
            <a:r>
              <a:rPr lang="en-GB" sz="2400" b="1" dirty="0" smtClean="0">
                <a:solidFill>
                  <a:schemeClr val="bg1">
                    <a:lumMod val="50000"/>
                  </a:schemeClr>
                </a:solidFill>
              </a:rPr>
              <a:t>Agnostics</a:t>
            </a:r>
            <a:r>
              <a:rPr lang="en-GB" sz="2400" dirty="0" smtClean="0">
                <a:solidFill>
                  <a:schemeClr val="bg1">
                    <a:lumMod val="50000"/>
                  </a:schemeClr>
                </a:solidFill>
              </a:rPr>
              <a:t>: believe we can’t know if a god or gods exist.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What does this picture look like?</a:t>
            </a:r>
            <a:endParaRPr lang="en-GB" dirty="0"/>
          </a:p>
        </p:txBody>
      </p:sp>
      <p:pic>
        <p:nvPicPr>
          <p:cNvPr id="4" name="Picture 2" descr="Happy Human original w100"/>
          <p:cNvPicPr>
            <a:picLocks noChangeAspect="1" noChangeArrowheads="1"/>
          </p:cNvPicPr>
          <p:nvPr/>
        </p:nvPicPr>
        <p:blipFill>
          <a:blip r:embed="rId2"/>
          <a:srcRect/>
          <a:stretch>
            <a:fillRect/>
          </a:stretch>
        </p:blipFill>
        <p:spPr bwMode="auto">
          <a:xfrm>
            <a:off x="3350630" y="1030146"/>
            <a:ext cx="2081795" cy="572493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096381" y="1535111"/>
            <a:ext cx="6905218" cy="4854113"/>
          </a:xfrm>
        </p:spPr>
        <p:txBody>
          <a:bodyPr>
            <a:normAutofit/>
          </a:bodyPr>
          <a:lstStyle/>
          <a:p>
            <a:r>
              <a:rPr lang="en-GB" sz="2400" dirty="0" smtClean="0"/>
              <a:t>We have only </a:t>
            </a:r>
            <a:r>
              <a:rPr lang="en-GB" sz="2400" b="1" dirty="0" smtClean="0"/>
              <a:t>one life</a:t>
            </a:r>
            <a:r>
              <a:rPr lang="en-GB" sz="2400" dirty="0" smtClean="0"/>
              <a:t>.</a:t>
            </a:r>
          </a:p>
          <a:p>
            <a:r>
              <a:rPr lang="en-GB" sz="2400" dirty="0" smtClean="0"/>
              <a:t>We should </a:t>
            </a:r>
            <a:r>
              <a:rPr lang="en-GB" sz="2400" b="1" dirty="0" smtClean="0"/>
              <a:t>make the most of it</a:t>
            </a:r>
            <a:r>
              <a:rPr lang="en-GB" sz="2400" dirty="0" smtClean="0"/>
              <a:t>.</a:t>
            </a:r>
          </a:p>
          <a:p>
            <a:endParaRPr lang="en-GB" sz="2400" dirty="0" smtClean="0"/>
          </a:p>
          <a:p>
            <a:endParaRPr lang="en-GB" sz="2400" dirty="0" smtClean="0"/>
          </a:p>
          <a:p>
            <a:endParaRPr lang="en-GB" sz="2400" dirty="0" smtClean="0"/>
          </a:p>
          <a:p>
            <a:endParaRPr lang="en-GB" sz="2400" dirty="0" smtClean="0"/>
          </a:p>
          <a:p>
            <a:endParaRPr lang="en-GB" sz="2400" dirty="0" smtClean="0"/>
          </a:p>
          <a:p>
            <a:endParaRPr lang="en-GB" sz="2400" dirty="0" smtClean="0"/>
          </a:p>
          <a:p>
            <a:r>
              <a:rPr lang="en-GB" sz="3200" dirty="0" smtClean="0"/>
              <a:t>We should </a:t>
            </a:r>
            <a:r>
              <a:rPr lang="en-GB" sz="3200" b="1" dirty="0" smtClean="0"/>
              <a:t>respect</a:t>
            </a:r>
            <a:r>
              <a:rPr lang="en-GB" sz="3200" dirty="0" smtClean="0"/>
              <a:t> different peoples different ways of life.</a:t>
            </a:r>
          </a:p>
          <a:p>
            <a:endParaRPr lang="en-GB" sz="2400" dirty="0" smtClean="0"/>
          </a:p>
          <a:p>
            <a:endParaRPr lang="en-GB" sz="2400" dirty="0" smtClean="0"/>
          </a:p>
          <a:p>
            <a:pPr algn="r"/>
            <a:endParaRPr lang="en-GB" sz="2400" dirty="0" smtClean="0"/>
          </a:p>
          <a:p>
            <a:endParaRPr lang="en-US" sz="2400" dirty="0" smtClean="0"/>
          </a:p>
          <a:p>
            <a:endParaRPr lang="en-US" sz="2400" dirty="0" smtClean="0"/>
          </a:p>
          <a:p>
            <a:endParaRPr lang="en-US" sz="2400" dirty="0" smtClean="0"/>
          </a:p>
          <a:p>
            <a:pPr algn="r"/>
            <a:endParaRPr lang="en-GB" sz="2400" dirty="0"/>
          </a:p>
        </p:txBody>
      </p:sp>
      <p:sp>
        <p:nvSpPr>
          <p:cNvPr id="3" name="Title 2"/>
          <p:cNvSpPr>
            <a:spLocks noGrp="1"/>
          </p:cNvSpPr>
          <p:nvPr>
            <p:ph type="title"/>
          </p:nvPr>
        </p:nvSpPr>
        <p:spPr/>
        <p:txBody>
          <a:bodyPr/>
          <a:lstStyle/>
          <a:p>
            <a:r>
              <a:rPr lang="en-GB" dirty="0" smtClean="0"/>
              <a:t>Different ways to be happy</a:t>
            </a:r>
            <a:endParaRPr lang="en-GB" dirty="0"/>
          </a:p>
        </p:txBody>
      </p:sp>
      <p:pic>
        <p:nvPicPr>
          <p:cNvPr id="5" name="Picture 2" descr="Happy Human original w100"/>
          <p:cNvPicPr>
            <a:picLocks noChangeAspect="1" noChangeArrowheads="1"/>
          </p:cNvPicPr>
          <p:nvPr/>
        </p:nvPicPr>
        <p:blipFill>
          <a:blip r:embed="rId2"/>
          <a:srcRect/>
          <a:stretch>
            <a:fillRect/>
          </a:stretch>
        </p:blipFill>
        <p:spPr bwMode="auto">
          <a:xfrm>
            <a:off x="283580" y="1030147"/>
            <a:ext cx="1812801" cy="4985202"/>
          </a:xfrm>
          <a:prstGeom prst="rect">
            <a:avLst/>
          </a:prstGeom>
          <a:noFill/>
        </p:spPr>
      </p:pic>
      <p:pic>
        <p:nvPicPr>
          <p:cNvPr id="7" name="Picture 2" descr="S:\Education\Resources\2016 resources\Images\New illustrations\Individual\Hyebin\Death\d17.jpg"/>
          <p:cNvPicPr>
            <a:picLocks noChangeAspect="1" noChangeArrowheads="1"/>
          </p:cNvPicPr>
          <p:nvPr/>
        </p:nvPicPr>
        <p:blipFill>
          <a:blip r:embed="rId3"/>
          <a:stretch>
            <a:fillRect/>
          </a:stretch>
        </p:blipFill>
        <p:spPr bwMode="auto">
          <a:xfrm>
            <a:off x="2544026" y="2869250"/>
            <a:ext cx="5448974" cy="152857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535112"/>
            <a:ext cx="8229600" cy="4252230"/>
          </a:xfrm>
        </p:spPr>
        <p:txBody>
          <a:bodyPr>
            <a:normAutofit/>
          </a:bodyPr>
          <a:lstStyle/>
          <a:p>
            <a:r>
              <a:rPr lang="en-US" sz="3600" dirty="0" smtClean="0"/>
              <a:t>‘</a:t>
            </a:r>
            <a:r>
              <a:rPr lang="en-US" sz="3600" b="1" dirty="0" smtClean="0"/>
              <a:t>Happiness</a:t>
            </a:r>
            <a:r>
              <a:rPr lang="en-US" sz="3600" dirty="0" smtClean="0"/>
              <a:t> is the only good.</a:t>
            </a:r>
          </a:p>
          <a:p>
            <a:r>
              <a:rPr lang="en-US" sz="3600" dirty="0" smtClean="0"/>
              <a:t>The place to be happy is </a:t>
            </a:r>
            <a:r>
              <a:rPr lang="en-US" sz="3600" b="1" dirty="0" smtClean="0"/>
              <a:t>here</a:t>
            </a:r>
            <a:r>
              <a:rPr lang="en-US" sz="3600" dirty="0" smtClean="0"/>
              <a:t>.</a:t>
            </a:r>
          </a:p>
          <a:p>
            <a:r>
              <a:rPr lang="en-US" sz="3600" dirty="0" smtClean="0"/>
              <a:t>The time to be happy is </a:t>
            </a:r>
            <a:r>
              <a:rPr lang="en-US" sz="3600" b="1" dirty="0" smtClean="0"/>
              <a:t>now</a:t>
            </a:r>
            <a:r>
              <a:rPr lang="en-US" sz="3600" dirty="0" smtClean="0"/>
              <a:t>.</a:t>
            </a:r>
          </a:p>
          <a:p>
            <a:r>
              <a:rPr lang="en-US" sz="3600" dirty="0" smtClean="0"/>
              <a:t>The way to be happy is to </a:t>
            </a:r>
            <a:r>
              <a:rPr lang="en-US" sz="3600" b="1" dirty="0" smtClean="0"/>
              <a:t>make others so</a:t>
            </a:r>
            <a:r>
              <a:rPr lang="en-US" sz="3600" dirty="0" smtClean="0"/>
              <a:t>.’ </a:t>
            </a:r>
          </a:p>
          <a:p>
            <a:pPr algn="r"/>
            <a:endParaRPr lang="en-US" sz="3600" dirty="0" smtClean="0"/>
          </a:p>
          <a:p>
            <a:pPr algn="r"/>
            <a:r>
              <a:rPr lang="en-US" sz="3600" dirty="0" smtClean="0"/>
              <a:t>Robert Ingersoll (1833– 1899)</a:t>
            </a:r>
            <a:endParaRPr lang="en-GB" sz="3600" dirty="0" smtClean="0"/>
          </a:p>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199" y="1535112"/>
            <a:ext cx="7944090" cy="3939255"/>
          </a:xfrm>
        </p:spPr>
        <p:txBody>
          <a:bodyPr/>
          <a:lstStyle/>
          <a:p>
            <a:r>
              <a:rPr lang="en-GB" dirty="0" smtClean="0"/>
              <a:t>Some humanists will celebrate:</a:t>
            </a:r>
          </a:p>
          <a:p>
            <a:pPr>
              <a:buFont typeface="Arial" pitchFamily="34" charset="0"/>
              <a:buChar char="•"/>
            </a:pPr>
            <a:r>
              <a:rPr lang="en-GB" b="1" dirty="0" smtClean="0"/>
              <a:t> Humanist naming ceremonies</a:t>
            </a:r>
          </a:p>
          <a:p>
            <a:pPr>
              <a:buFont typeface="Arial" pitchFamily="34" charset="0"/>
              <a:buChar char="•"/>
            </a:pPr>
            <a:r>
              <a:rPr lang="en-GB" b="1" dirty="0" smtClean="0"/>
              <a:t> Humanist weddings</a:t>
            </a:r>
          </a:p>
          <a:p>
            <a:endParaRPr lang="en-GB" dirty="0" smtClean="0"/>
          </a:p>
          <a:p>
            <a:r>
              <a:rPr lang="en-GB" dirty="0" smtClean="0"/>
              <a:t>The </a:t>
            </a:r>
            <a:r>
              <a:rPr lang="en-GB" b="1" dirty="0" smtClean="0"/>
              <a:t>love</a:t>
            </a:r>
            <a:r>
              <a:rPr lang="en-GB" dirty="0" smtClean="0"/>
              <a:t> and </a:t>
            </a:r>
            <a:r>
              <a:rPr lang="en-GB" b="1" dirty="0" smtClean="0"/>
              <a:t>support</a:t>
            </a:r>
            <a:r>
              <a:rPr lang="en-GB" dirty="0" smtClean="0"/>
              <a:t> of other people and our </a:t>
            </a:r>
            <a:r>
              <a:rPr lang="en-GB" b="1" dirty="0" smtClean="0"/>
              <a:t>relationships</a:t>
            </a:r>
            <a:r>
              <a:rPr lang="en-GB" dirty="0" smtClean="0"/>
              <a:t> with them are very important</a:t>
            </a:r>
            <a:endParaRPr lang="en-GB" dirty="0"/>
          </a:p>
        </p:txBody>
      </p:sp>
      <p:sp>
        <p:nvSpPr>
          <p:cNvPr id="3" name="Title 2"/>
          <p:cNvSpPr>
            <a:spLocks noGrp="1"/>
          </p:cNvSpPr>
          <p:nvPr>
            <p:ph type="title"/>
          </p:nvPr>
        </p:nvSpPr>
        <p:spPr/>
        <p:txBody>
          <a:bodyPr/>
          <a:lstStyle/>
          <a:p>
            <a:r>
              <a:rPr lang="en-GB" dirty="0" smtClean="0"/>
              <a:t>Ceremonies</a:t>
            </a:r>
            <a:endParaRPr lang="en-GB" dirty="0"/>
          </a:p>
        </p:txBody>
      </p:sp>
      <p:pic>
        <p:nvPicPr>
          <p:cNvPr id="4" name="Picture 3" descr="S:\Education\Wedding Photos\Wedding photos for edit2 - Copy\Marie &amp; Tiz\kissing 2.jpg"/>
          <p:cNvPicPr/>
          <p:nvPr/>
        </p:nvPicPr>
        <p:blipFill>
          <a:blip r:embed="rId2"/>
          <a:srcRect/>
          <a:stretch>
            <a:fillRect/>
          </a:stretch>
        </p:blipFill>
        <p:spPr bwMode="auto">
          <a:xfrm>
            <a:off x="457200" y="4799237"/>
            <a:ext cx="2773185" cy="1723775"/>
          </a:xfrm>
          <a:prstGeom prst="rect">
            <a:avLst/>
          </a:prstGeom>
          <a:noFill/>
          <a:ln w="9525">
            <a:noFill/>
            <a:miter lim="800000"/>
            <a:headEnd/>
            <a:tailEnd/>
          </a:ln>
        </p:spPr>
      </p:pic>
      <p:pic>
        <p:nvPicPr>
          <p:cNvPr id="2050" name="Picture 2" descr="S:\Community Services\Education\Resources\2016 resources\Images\New illustrations\Individual\Hyebin\13.jpg"/>
          <p:cNvPicPr>
            <a:picLocks noChangeAspect="1" noChangeArrowheads="1"/>
          </p:cNvPicPr>
          <p:nvPr/>
        </p:nvPicPr>
        <p:blipFill>
          <a:blip r:embed="rId3"/>
          <a:srcRect/>
          <a:stretch>
            <a:fillRect/>
          </a:stretch>
        </p:blipFill>
        <p:spPr bwMode="auto">
          <a:xfrm>
            <a:off x="5765204" y="1075923"/>
            <a:ext cx="1179576" cy="1685544"/>
          </a:xfrm>
          <a:prstGeom prst="rect">
            <a:avLst/>
          </a:prstGeom>
          <a:noFill/>
        </p:spPr>
      </p:pic>
      <p:pic>
        <p:nvPicPr>
          <p:cNvPr id="2051" name="Picture 3" descr="S:\Community Services\Education\Resources\2016 resources\Images\New illustrations\Individual\Hyebin\14.jpg"/>
          <p:cNvPicPr>
            <a:picLocks noChangeAspect="1" noChangeArrowheads="1"/>
          </p:cNvPicPr>
          <p:nvPr/>
        </p:nvPicPr>
        <p:blipFill>
          <a:blip r:embed="rId4"/>
          <a:srcRect/>
          <a:stretch>
            <a:fillRect/>
          </a:stretch>
        </p:blipFill>
        <p:spPr bwMode="auto">
          <a:xfrm>
            <a:off x="7215174" y="632848"/>
            <a:ext cx="1471626" cy="2452710"/>
          </a:xfrm>
          <a:prstGeom prst="rect">
            <a:avLst/>
          </a:prstGeom>
          <a:noFill/>
        </p:spPr>
      </p:pic>
      <p:pic>
        <p:nvPicPr>
          <p:cNvPr id="7" name="Picture 2" descr="C:\Users\luke\AppData\Local\Skitch\Screenshot_021816_045015_PM.jpg"/>
          <p:cNvPicPr>
            <a:picLocks noChangeAspect="1" noChangeArrowheads="1"/>
          </p:cNvPicPr>
          <p:nvPr/>
        </p:nvPicPr>
        <p:blipFill>
          <a:blip r:embed="rId5"/>
          <a:stretch>
            <a:fillRect/>
          </a:stretch>
        </p:blipFill>
        <p:spPr bwMode="auto">
          <a:xfrm>
            <a:off x="3589202" y="4778980"/>
            <a:ext cx="2649553" cy="1799924"/>
          </a:xfrm>
          <a:prstGeom prst="rect">
            <a:avLst/>
          </a:prstGeom>
          <a:noFill/>
          <a:ln>
            <a:noFill/>
          </a:ln>
        </p:spPr>
      </p:pic>
      <p:pic>
        <p:nvPicPr>
          <p:cNvPr id="9" name="Picture 4" descr="S:\Education\Wedding Photos\Luke selected photos for video\Taz&amp;Daz5.jpg"/>
          <p:cNvPicPr>
            <a:picLocks noChangeAspect="1" noChangeArrowheads="1"/>
          </p:cNvPicPr>
          <p:nvPr/>
        </p:nvPicPr>
        <p:blipFill>
          <a:blip r:embed="rId6"/>
          <a:srcRect l="30429" t="23703" r="18537" b="15926"/>
          <a:stretch>
            <a:fillRect/>
          </a:stretch>
        </p:blipFill>
        <p:spPr bwMode="auto">
          <a:xfrm>
            <a:off x="6524265" y="4778980"/>
            <a:ext cx="2210351" cy="174403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535112"/>
            <a:ext cx="8229600" cy="4252230"/>
          </a:xfrm>
        </p:spPr>
        <p:txBody>
          <a:bodyPr>
            <a:normAutofit/>
          </a:bodyPr>
          <a:lstStyle/>
          <a:p>
            <a:r>
              <a:rPr lang="en-US" sz="3600" dirty="0" smtClean="0"/>
              <a:t>‘Wear a smile and have friends; wear a scowl and have wrinkles. What do we live for if not to </a:t>
            </a:r>
            <a:r>
              <a:rPr lang="en-US" sz="3600" b="1" dirty="0" smtClean="0"/>
              <a:t>make the world less difficult for each other</a:t>
            </a:r>
            <a:r>
              <a:rPr lang="en-US" sz="3600" dirty="0" smtClean="0"/>
              <a:t>?’</a:t>
            </a:r>
          </a:p>
          <a:p>
            <a:endParaRPr lang="en-US" sz="3600" dirty="0" smtClean="0"/>
          </a:p>
          <a:p>
            <a:pPr algn="r"/>
            <a:r>
              <a:rPr lang="en-US" sz="3600" dirty="0" smtClean="0"/>
              <a:t>Mary Ann Evans (George Eliot), novelist (1819 – 1880)</a:t>
            </a:r>
            <a:endParaRPr lang="en-GB" sz="3600" dirty="0" smtClean="0"/>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535112"/>
            <a:ext cx="8451022" cy="4992688"/>
          </a:xfrm>
        </p:spPr>
        <p:txBody>
          <a:bodyPr>
            <a:normAutofit/>
          </a:bodyPr>
          <a:lstStyle/>
          <a:p>
            <a:r>
              <a:rPr lang="en-GB" sz="2000" b="1" dirty="0" smtClean="0"/>
              <a:t>Why should we be good to other people?</a:t>
            </a:r>
          </a:p>
          <a:p>
            <a:pPr>
              <a:buFont typeface="Arial" pitchFamily="34" charset="0"/>
              <a:buChar char="•"/>
            </a:pPr>
            <a:r>
              <a:rPr lang="en-GB" sz="2000" dirty="0" smtClean="0"/>
              <a:t> Making other people happy</a:t>
            </a:r>
          </a:p>
          <a:p>
            <a:pPr>
              <a:buFont typeface="Arial" pitchFamily="34" charset="0"/>
              <a:buChar char="•"/>
            </a:pPr>
            <a:r>
              <a:rPr lang="en-GB" sz="2000" dirty="0" smtClean="0"/>
              <a:t> Making the world a better place</a:t>
            </a:r>
          </a:p>
          <a:p>
            <a:pPr>
              <a:buFont typeface="Arial" pitchFamily="34" charset="0"/>
              <a:buChar char="•"/>
            </a:pPr>
            <a:r>
              <a:rPr lang="en-GB" sz="2000" dirty="0" smtClean="0"/>
              <a:t> Making ourselves happy</a:t>
            </a:r>
          </a:p>
          <a:p>
            <a:endParaRPr lang="en-GB" sz="2000" dirty="0" smtClean="0"/>
          </a:p>
          <a:p>
            <a:r>
              <a:rPr lang="en-GB" sz="2000" b="1" dirty="0" smtClean="0"/>
              <a:t>How can I know what is the right thing to do?</a:t>
            </a:r>
          </a:p>
          <a:p>
            <a:r>
              <a:rPr lang="en-GB" sz="2000" dirty="0" smtClean="0"/>
              <a:t>Humanists have no holy books, religious leaders, or commandments. They use...</a:t>
            </a:r>
          </a:p>
          <a:p>
            <a:pPr>
              <a:buFont typeface="Arial" pitchFamily="34" charset="0"/>
              <a:buChar char="•"/>
            </a:pPr>
            <a:r>
              <a:rPr lang="en-GB" sz="2000" dirty="0" smtClean="0"/>
              <a:t> </a:t>
            </a:r>
            <a:r>
              <a:rPr lang="en-GB" sz="2000" b="1" dirty="0" smtClean="0">
                <a:solidFill>
                  <a:srgbClr val="008184"/>
                </a:solidFill>
              </a:rPr>
              <a:t>Reason</a:t>
            </a:r>
            <a:r>
              <a:rPr lang="en-GB" sz="2000" dirty="0" smtClean="0"/>
              <a:t>: Considering the evidence and thinking about the consequences</a:t>
            </a:r>
          </a:p>
          <a:p>
            <a:pPr>
              <a:buFont typeface="Arial" pitchFamily="34" charset="0"/>
              <a:buChar char="•"/>
            </a:pPr>
            <a:r>
              <a:rPr lang="en-GB" sz="2000" dirty="0" smtClean="0"/>
              <a:t> </a:t>
            </a:r>
            <a:r>
              <a:rPr lang="en-GB" sz="2000" b="1" dirty="0" smtClean="0">
                <a:solidFill>
                  <a:srgbClr val="008184"/>
                </a:solidFill>
              </a:rPr>
              <a:t>Empathy</a:t>
            </a:r>
            <a:r>
              <a:rPr lang="en-GB" sz="2000" dirty="0" smtClean="0"/>
              <a:t>: Thinking about how others will feel</a:t>
            </a:r>
          </a:p>
          <a:p>
            <a:endParaRPr lang="en-GB" sz="2000" dirty="0" smtClean="0"/>
          </a:p>
          <a:p>
            <a:r>
              <a:rPr lang="en-GB" sz="2000" b="1" dirty="0" smtClean="0">
                <a:solidFill>
                  <a:srgbClr val="008184"/>
                </a:solidFill>
              </a:rPr>
              <a:t>The Golden Rule</a:t>
            </a:r>
          </a:p>
          <a:p>
            <a:r>
              <a:rPr lang="en-U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Treat others as you would like to be treated yourself.</a:t>
            </a:r>
            <a:endParaRPr lang="en-GB"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sz="2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Do not treat others in a way you would not like to be treated yourself.</a:t>
            </a:r>
          </a:p>
          <a:p>
            <a:endParaRPr lang="en-GB" sz="2000" b="1" dirty="0" smtClean="0">
              <a:ln w="1905"/>
              <a:solidFill>
                <a:srgbClr val="7F7F7F"/>
              </a:solidFill>
              <a:effectLst>
                <a:innerShdw blurRad="69850" dist="43180" dir="5400000">
                  <a:srgbClr val="000000">
                    <a:alpha val="65000"/>
                  </a:srgbClr>
                </a:innerShdw>
              </a:effectLst>
            </a:endParaRPr>
          </a:p>
          <a:p>
            <a:endParaRPr lang="en-GB" dirty="0" smtClean="0"/>
          </a:p>
          <a:p>
            <a:endParaRPr lang="en-GB" dirty="0" smtClean="0"/>
          </a:p>
        </p:txBody>
      </p:sp>
      <p:sp>
        <p:nvSpPr>
          <p:cNvPr id="3" name="Title 2"/>
          <p:cNvSpPr>
            <a:spLocks noGrp="1"/>
          </p:cNvSpPr>
          <p:nvPr>
            <p:ph type="title"/>
          </p:nvPr>
        </p:nvSpPr>
        <p:spPr/>
        <p:txBody>
          <a:bodyPr/>
          <a:lstStyle/>
          <a:p>
            <a:r>
              <a:rPr lang="en-GB" dirty="0" smtClean="0"/>
              <a:t>Being good</a:t>
            </a:r>
            <a:endParaRPr lang="en-GB" dirty="0"/>
          </a:p>
        </p:txBody>
      </p:sp>
      <p:pic>
        <p:nvPicPr>
          <p:cNvPr id="5" name="Picture 4" descr="S:\Community Services\Education\Resources\2016 resources\Images\New illustrations\Individual\Hyebin\Right or Wrong\rw13.jpg"/>
          <p:cNvPicPr>
            <a:picLocks noChangeAspect="1" noChangeArrowheads="1"/>
          </p:cNvPicPr>
          <p:nvPr/>
        </p:nvPicPr>
        <p:blipFill>
          <a:blip r:embed="rId2"/>
          <a:stretch>
            <a:fillRect/>
          </a:stretch>
        </p:blipFill>
        <p:spPr bwMode="auto">
          <a:xfrm>
            <a:off x="5448350" y="443749"/>
            <a:ext cx="2013752" cy="1451976"/>
          </a:xfrm>
          <a:prstGeom prst="rect">
            <a:avLst/>
          </a:prstGeom>
          <a:noFill/>
          <a:ln>
            <a:noFill/>
          </a:ln>
        </p:spPr>
      </p:pic>
      <p:pic>
        <p:nvPicPr>
          <p:cNvPr id="6" name="Picture 3" descr="S:\Education\Resources\2016 resources\Images\New illustrations\Individual\Hyebin\25.jpg"/>
          <p:cNvPicPr>
            <a:picLocks noChangeAspect="1" noChangeArrowheads="1"/>
          </p:cNvPicPr>
          <p:nvPr/>
        </p:nvPicPr>
        <p:blipFill>
          <a:blip r:embed="rId3"/>
          <a:srcRect/>
          <a:stretch>
            <a:fillRect/>
          </a:stretch>
        </p:blipFill>
        <p:spPr bwMode="auto">
          <a:xfrm>
            <a:off x="6274837" y="2173767"/>
            <a:ext cx="1465959" cy="1449832"/>
          </a:xfrm>
          <a:prstGeom prst="rect">
            <a:avLst/>
          </a:prstGeom>
          <a:noFill/>
        </p:spPr>
      </p:pic>
      <p:pic>
        <p:nvPicPr>
          <p:cNvPr id="7" name="Picture 4" descr="S:\Education\Resources\2016 resources\Images\New illustrations\Individual\Hyebin\15.jpg"/>
          <p:cNvPicPr>
            <a:picLocks noChangeAspect="1" noChangeArrowheads="1"/>
          </p:cNvPicPr>
          <p:nvPr/>
        </p:nvPicPr>
        <p:blipFill>
          <a:blip r:embed="rId4"/>
          <a:srcRect/>
          <a:stretch>
            <a:fillRect/>
          </a:stretch>
        </p:blipFill>
        <p:spPr bwMode="auto">
          <a:xfrm>
            <a:off x="7749581" y="718917"/>
            <a:ext cx="937219" cy="2353616"/>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535112"/>
            <a:ext cx="8229600" cy="4252230"/>
          </a:xfrm>
        </p:spPr>
        <p:txBody>
          <a:bodyPr>
            <a:normAutofit lnSpcReduction="10000"/>
          </a:bodyPr>
          <a:lstStyle/>
          <a:p>
            <a:r>
              <a:rPr lang="en-US" sz="3600" dirty="0" smtClean="0"/>
              <a:t>‘[Humanism] is a </a:t>
            </a:r>
            <a:r>
              <a:rPr lang="en-US" sz="3600" b="1" dirty="0" smtClean="0"/>
              <a:t>positive view of humanity </a:t>
            </a:r>
            <a:r>
              <a:rPr lang="en-US" sz="3600" dirty="0" smtClean="0"/>
              <a:t>even if, at times, it is idealist. You are what you make of yourselves. Aim high, aim for the stars, and you may yet clear the rooftops. You will need courage, tenacity, motivation and a good sense of </a:t>
            </a:r>
            <a:r>
              <a:rPr lang="en-US" sz="3600" dirty="0" err="1" smtClean="0"/>
              <a:t>humour</a:t>
            </a:r>
            <a:r>
              <a:rPr lang="en-US" sz="3600" dirty="0" smtClean="0"/>
              <a:t> on the route.’</a:t>
            </a:r>
          </a:p>
          <a:p>
            <a:pPr algn="r"/>
            <a:r>
              <a:rPr lang="en-US" sz="3600" dirty="0" err="1" smtClean="0"/>
              <a:t>Jeaneane</a:t>
            </a:r>
            <a:r>
              <a:rPr lang="en-US" sz="3600" dirty="0" smtClean="0"/>
              <a:t> Fowler</a:t>
            </a:r>
            <a:endParaRPr lang="en-GB" sz="3600" dirty="0" smtClean="0"/>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199" y="1354238"/>
            <a:ext cx="8409009" cy="5312780"/>
          </a:xfrm>
        </p:spPr>
        <p:txBody>
          <a:bodyPr>
            <a:normAutofit fontScale="92500" lnSpcReduction="20000"/>
          </a:bodyPr>
          <a:lstStyle/>
          <a:p>
            <a:r>
              <a:rPr lang="en-GB" sz="2400" dirty="0" smtClean="0"/>
              <a:t>Human beings are </a:t>
            </a:r>
            <a:r>
              <a:rPr lang="en-GB" sz="2400" b="1" dirty="0" smtClean="0"/>
              <a:t>capable of great things</a:t>
            </a:r>
            <a:r>
              <a:rPr lang="en-GB" sz="2400" dirty="0" smtClean="0"/>
              <a:t>.</a:t>
            </a:r>
          </a:p>
          <a:p>
            <a:r>
              <a:rPr lang="en-GB" sz="2400" dirty="0" smtClean="0"/>
              <a:t>Humanists </a:t>
            </a:r>
            <a:r>
              <a:rPr lang="en-GB" sz="2400" b="1" dirty="0" smtClean="0"/>
              <a:t>celebrate</a:t>
            </a:r>
            <a:r>
              <a:rPr lang="en-GB" sz="2400" dirty="0" smtClean="0"/>
              <a:t> the many things human beings have achieved.</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dirty="0" smtClean="0">
                <a:solidFill>
                  <a:srgbClr val="008184"/>
                </a:solidFill>
              </a:rPr>
              <a:t>What can we celebrate about being human?</a:t>
            </a:r>
          </a:p>
          <a:p>
            <a:r>
              <a:rPr lang="en-GB" dirty="0" smtClean="0">
                <a:solidFill>
                  <a:srgbClr val="008184"/>
                </a:solidFill>
              </a:rPr>
              <a:t>What great things have human beings achieved?</a:t>
            </a:r>
          </a:p>
          <a:p>
            <a:endParaRPr lang="en-GB" dirty="0"/>
          </a:p>
        </p:txBody>
      </p:sp>
      <p:sp>
        <p:nvSpPr>
          <p:cNvPr id="3" name="Title 2"/>
          <p:cNvSpPr>
            <a:spLocks noGrp="1"/>
          </p:cNvSpPr>
          <p:nvPr>
            <p:ph type="title"/>
          </p:nvPr>
        </p:nvSpPr>
        <p:spPr>
          <a:xfrm>
            <a:off x="457200" y="267368"/>
            <a:ext cx="8409008" cy="902369"/>
          </a:xfrm>
        </p:spPr>
        <p:txBody>
          <a:bodyPr/>
          <a:lstStyle/>
          <a:p>
            <a:r>
              <a:rPr lang="en-GB" dirty="0" smtClean="0"/>
              <a:t>Valuing human achievements and capabilities</a:t>
            </a:r>
            <a:endParaRPr lang="en-GB" dirty="0"/>
          </a:p>
        </p:txBody>
      </p:sp>
      <p:pic>
        <p:nvPicPr>
          <p:cNvPr id="4" name="Picture 3" descr="S:\Education\Resources\2016 resources\Images\New illustrations\Individual\Hyebin\29.jpg"/>
          <p:cNvPicPr>
            <a:picLocks noChangeAspect="1" noChangeArrowheads="1"/>
          </p:cNvPicPr>
          <p:nvPr/>
        </p:nvPicPr>
        <p:blipFill>
          <a:blip r:embed="rId2"/>
          <a:srcRect/>
          <a:stretch>
            <a:fillRect/>
          </a:stretch>
        </p:blipFill>
        <p:spPr bwMode="auto">
          <a:xfrm>
            <a:off x="457200" y="2207668"/>
            <a:ext cx="2627293" cy="1587323"/>
          </a:xfrm>
          <a:prstGeom prst="rect">
            <a:avLst/>
          </a:prstGeom>
          <a:noFill/>
        </p:spPr>
      </p:pic>
      <p:pic>
        <p:nvPicPr>
          <p:cNvPr id="5" name="Picture 4" descr="S:\Education\Resources\2016 resources\Images\New illustrations\Individual\Hyebin\New\32.jpg"/>
          <p:cNvPicPr>
            <a:picLocks noChangeAspect="1" noChangeArrowheads="1"/>
          </p:cNvPicPr>
          <p:nvPr/>
        </p:nvPicPr>
        <p:blipFill>
          <a:blip r:embed="rId3"/>
          <a:srcRect/>
          <a:stretch>
            <a:fillRect/>
          </a:stretch>
        </p:blipFill>
        <p:spPr bwMode="auto">
          <a:xfrm>
            <a:off x="5513378" y="2021715"/>
            <a:ext cx="1952454" cy="1515954"/>
          </a:xfrm>
          <a:prstGeom prst="rect">
            <a:avLst/>
          </a:prstGeom>
          <a:noFill/>
        </p:spPr>
      </p:pic>
      <p:pic>
        <p:nvPicPr>
          <p:cNvPr id="6" name="Picture 2" descr="S:\Education\Resources\2016 resources\Images\New illustrations\Individual\Hyebin\37.jpg"/>
          <p:cNvPicPr>
            <a:picLocks noChangeAspect="1" noChangeArrowheads="1"/>
          </p:cNvPicPr>
          <p:nvPr/>
        </p:nvPicPr>
        <p:blipFill>
          <a:blip r:embed="rId4"/>
          <a:srcRect/>
          <a:stretch>
            <a:fillRect/>
          </a:stretch>
        </p:blipFill>
        <p:spPr bwMode="auto">
          <a:xfrm>
            <a:off x="3452460" y="2021715"/>
            <a:ext cx="1651975" cy="1737239"/>
          </a:xfrm>
          <a:prstGeom prst="rect">
            <a:avLst/>
          </a:prstGeom>
          <a:noFill/>
        </p:spPr>
      </p:pic>
      <p:pic>
        <p:nvPicPr>
          <p:cNvPr id="7" name="Picture 2" descr="S:\Community Services\Education\Resources\2016 resources\Images\New illustrations\Individual\Hyebin\33.jpg"/>
          <p:cNvPicPr>
            <a:picLocks noChangeAspect="1" noChangeArrowheads="1"/>
          </p:cNvPicPr>
          <p:nvPr/>
        </p:nvPicPr>
        <p:blipFill>
          <a:blip r:embed="rId5"/>
          <a:srcRect/>
          <a:stretch>
            <a:fillRect/>
          </a:stretch>
        </p:blipFill>
        <p:spPr bwMode="auto">
          <a:xfrm>
            <a:off x="641919" y="3794991"/>
            <a:ext cx="2445500" cy="1508614"/>
          </a:xfrm>
          <a:prstGeom prst="rect">
            <a:avLst/>
          </a:prstGeom>
          <a:noFill/>
        </p:spPr>
      </p:pic>
      <p:pic>
        <p:nvPicPr>
          <p:cNvPr id="8" name="Picture 4" descr="S:\Education\Resources\2016 resources\Images\New illustrations\Individual\Hyebin\New\26.jpg"/>
          <p:cNvPicPr>
            <a:picLocks noChangeAspect="1" noChangeArrowheads="1"/>
          </p:cNvPicPr>
          <p:nvPr/>
        </p:nvPicPr>
        <p:blipFill>
          <a:blip r:embed="rId6"/>
          <a:srcRect/>
          <a:stretch>
            <a:fillRect/>
          </a:stretch>
        </p:blipFill>
        <p:spPr bwMode="auto">
          <a:xfrm>
            <a:off x="3452460" y="3879641"/>
            <a:ext cx="2543335" cy="1277796"/>
          </a:xfrm>
          <a:prstGeom prst="rect">
            <a:avLst/>
          </a:prstGeom>
          <a:noFill/>
        </p:spPr>
      </p:pic>
      <p:pic>
        <p:nvPicPr>
          <p:cNvPr id="9" name="Picture 3" descr="S:\Community Services\Education\Resources\2016 resources\Images\New illustrations\Individual\Hyebin\36.jpg"/>
          <p:cNvPicPr>
            <a:picLocks noChangeAspect="1" noChangeArrowheads="1"/>
          </p:cNvPicPr>
          <p:nvPr/>
        </p:nvPicPr>
        <p:blipFill>
          <a:blip r:embed="rId7"/>
          <a:srcRect/>
          <a:stretch>
            <a:fillRect/>
          </a:stretch>
        </p:blipFill>
        <p:spPr bwMode="auto">
          <a:xfrm>
            <a:off x="6597324" y="3758954"/>
            <a:ext cx="1156080" cy="183366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rmAutofit lnSpcReduction="10000"/>
          </a:bodyPr>
          <a:lstStyle/>
          <a:p>
            <a:pPr eaLnBrk="0" hangingPunct="0"/>
            <a:r>
              <a:rPr lang="en-GB" dirty="0"/>
              <a:t>A humanist is…</a:t>
            </a:r>
            <a:endParaRPr lang="en-GB" b="1" dirty="0"/>
          </a:p>
          <a:p>
            <a:pPr marL="514350" lvl="0" indent="-514350" eaLnBrk="0" hangingPunct="0">
              <a:buFont typeface="+mj-lt"/>
              <a:buAutoNum type="alphaLcParenR"/>
            </a:pPr>
            <a:r>
              <a:rPr lang="en-GB" dirty="0"/>
              <a:t>Somebody who just doesn’t believe in a god.</a:t>
            </a:r>
            <a:endParaRPr lang="en-GB" b="1" dirty="0"/>
          </a:p>
          <a:p>
            <a:pPr marL="514350" lvl="0" indent="-514350" eaLnBrk="0" hangingPunct="0">
              <a:buFont typeface="+mj-lt"/>
              <a:buAutoNum type="alphaLcParenR"/>
            </a:pPr>
            <a:r>
              <a:rPr lang="en-GB" dirty="0"/>
              <a:t>Somebody who believes in </a:t>
            </a:r>
            <a:r>
              <a:rPr lang="en-GB" dirty="0" smtClean="0"/>
              <a:t>a god</a:t>
            </a:r>
            <a:r>
              <a:rPr lang="en-GB" dirty="0"/>
              <a:t>.</a:t>
            </a:r>
            <a:endParaRPr lang="en-GB" b="1" dirty="0"/>
          </a:p>
          <a:p>
            <a:pPr marL="514350" lvl="0" indent="-514350" eaLnBrk="0" hangingPunct="0">
              <a:buFont typeface="+mj-lt"/>
              <a:buAutoNum type="alphaLcParenR"/>
            </a:pPr>
            <a:r>
              <a:rPr lang="en-GB" dirty="0"/>
              <a:t>Somebody who doesn’t believe in a god, but </a:t>
            </a:r>
            <a:r>
              <a:rPr lang="en-GB" dirty="0" smtClean="0"/>
              <a:t>also believes </a:t>
            </a:r>
            <a:r>
              <a:rPr lang="en-GB" dirty="0"/>
              <a:t>we can lead a good and happy life without one.</a:t>
            </a:r>
          </a:p>
        </p:txBody>
      </p:sp>
      <p:sp>
        <p:nvSpPr>
          <p:cNvPr id="3" name="Title 2"/>
          <p:cNvSpPr>
            <a:spLocks noGrp="1"/>
          </p:cNvSpPr>
          <p:nvPr>
            <p:ph type="title"/>
          </p:nvPr>
        </p:nvSpPr>
        <p:spPr/>
        <p:txBody>
          <a:bodyPr/>
          <a:lstStyle/>
          <a:p>
            <a:r>
              <a:rPr lang="en-GB" dirty="0" smtClean="0"/>
              <a:t>Question 1</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rmAutofit lnSpcReduction="10000"/>
          </a:bodyPr>
          <a:lstStyle/>
          <a:p>
            <a:pPr eaLnBrk="0" hangingPunct="0"/>
            <a:r>
              <a:rPr lang="en-GB" dirty="0"/>
              <a:t>A humanist is…</a:t>
            </a:r>
            <a:endParaRPr lang="en-GB" b="1" dirty="0"/>
          </a:p>
          <a:p>
            <a:pPr marL="514350" lvl="0" indent="-514350" eaLnBrk="0" hangingPunct="0">
              <a:buFont typeface="+mj-lt"/>
              <a:buAutoNum type="alphaLcParenR"/>
            </a:pPr>
            <a:r>
              <a:rPr lang="en-GB" dirty="0"/>
              <a:t>Somebody who </a:t>
            </a:r>
            <a:r>
              <a:rPr lang="en-GB" dirty="0" smtClean="0"/>
              <a:t>just doesn’t </a:t>
            </a:r>
            <a:r>
              <a:rPr lang="en-GB" dirty="0"/>
              <a:t>believe in a </a:t>
            </a:r>
            <a:r>
              <a:rPr lang="en-GB" dirty="0" smtClean="0"/>
              <a:t>god.</a:t>
            </a:r>
            <a:endParaRPr lang="en-GB" b="1" dirty="0"/>
          </a:p>
          <a:p>
            <a:pPr marL="514350" lvl="0" indent="-514350" eaLnBrk="0" hangingPunct="0">
              <a:buFont typeface="+mj-lt"/>
              <a:buAutoNum type="alphaLcParenR"/>
            </a:pPr>
            <a:r>
              <a:rPr lang="en-GB" dirty="0"/>
              <a:t>Somebody who believes in </a:t>
            </a:r>
            <a:r>
              <a:rPr lang="en-GB" dirty="0" smtClean="0"/>
              <a:t>a god</a:t>
            </a:r>
            <a:r>
              <a:rPr lang="en-GB" dirty="0"/>
              <a:t>.</a:t>
            </a:r>
            <a:endParaRPr lang="en-GB" b="1" dirty="0"/>
          </a:p>
          <a:p>
            <a:pPr marL="514350" lvl="0" indent="-514350" eaLnBrk="0" hangingPunct="0">
              <a:buFont typeface="+mj-lt"/>
              <a:buAutoNum type="alphaLcParenR"/>
            </a:pPr>
            <a:r>
              <a:rPr lang="en-GB" b="1" dirty="0">
                <a:solidFill>
                  <a:srgbClr val="008184"/>
                </a:solidFill>
              </a:rPr>
              <a:t>Somebody who doesn’t believe in a god, but </a:t>
            </a:r>
            <a:r>
              <a:rPr lang="en-GB" b="1" dirty="0" smtClean="0">
                <a:solidFill>
                  <a:srgbClr val="008184"/>
                </a:solidFill>
              </a:rPr>
              <a:t>also believes </a:t>
            </a:r>
            <a:r>
              <a:rPr lang="en-GB" b="1" dirty="0">
                <a:solidFill>
                  <a:srgbClr val="008184"/>
                </a:solidFill>
              </a:rPr>
              <a:t>we can lead a good and happy life without one.</a:t>
            </a:r>
          </a:p>
        </p:txBody>
      </p:sp>
      <p:sp>
        <p:nvSpPr>
          <p:cNvPr id="3" name="Title 2"/>
          <p:cNvSpPr>
            <a:spLocks noGrp="1"/>
          </p:cNvSpPr>
          <p:nvPr>
            <p:ph type="title"/>
          </p:nvPr>
        </p:nvSpPr>
        <p:spPr/>
        <p:txBody>
          <a:bodyPr/>
          <a:lstStyle/>
          <a:p>
            <a:r>
              <a:rPr lang="en-GB" dirty="0" smtClean="0"/>
              <a:t>Question 1</a:t>
            </a:r>
            <a:endParaRPr lang="en-GB" dirty="0"/>
          </a:p>
        </p:txBody>
      </p:sp>
    </p:spTree>
    <p:extLst>
      <p:ext uri="{BB962C8B-B14F-4D97-AF65-F5344CB8AC3E}">
        <p14:creationId xmlns:p14="http://schemas.microsoft.com/office/powerpoint/2010/main" val="2967401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believe...</a:t>
            </a:r>
            <a:endParaRPr lang="en-GB" b="1" dirty="0"/>
          </a:p>
          <a:p>
            <a:pPr marL="514350" lvl="0" indent="-514350" eaLnBrk="0" hangingPunct="0">
              <a:buFont typeface="+mj-lt"/>
              <a:buAutoNum type="alphaLcParenR"/>
            </a:pPr>
            <a:r>
              <a:rPr lang="en-GB" dirty="0"/>
              <a:t>Science is the best method for understanding the world.</a:t>
            </a:r>
          </a:p>
          <a:p>
            <a:pPr marL="514350" lvl="0" indent="-514350" eaLnBrk="0" hangingPunct="0">
              <a:buFont typeface="+mj-lt"/>
              <a:buAutoNum type="alphaLcParenR"/>
            </a:pPr>
            <a:r>
              <a:rPr lang="en-GB" dirty="0"/>
              <a:t>Religion gives us the best answers to explain our world.</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2</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believe...</a:t>
            </a:r>
            <a:endParaRPr lang="en-GB" b="1" dirty="0"/>
          </a:p>
          <a:p>
            <a:pPr marL="514350" lvl="0" indent="-514350" eaLnBrk="0" hangingPunct="0">
              <a:buFont typeface="+mj-lt"/>
              <a:buAutoNum type="alphaLcParenR"/>
            </a:pPr>
            <a:r>
              <a:rPr lang="en-GB" b="1" dirty="0">
                <a:solidFill>
                  <a:srgbClr val="008184"/>
                </a:solidFill>
              </a:rPr>
              <a:t>Science is the best method for understanding the world.</a:t>
            </a:r>
          </a:p>
          <a:p>
            <a:pPr marL="514350" lvl="0" indent="-514350" eaLnBrk="0" hangingPunct="0">
              <a:buFont typeface="+mj-lt"/>
              <a:buAutoNum type="alphaLcParenR"/>
            </a:pPr>
            <a:r>
              <a:rPr lang="en-GB" dirty="0"/>
              <a:t>Religion gives us the best answers to explain our world.</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2</a:t>
            </a:r>
            <a:endParaRPr lang="en-GB" dirty="0"/>
          </a:p>
        </p:txBody>
      </p:sp>
    </p:spTree>
    <p:extLst>
      <p:ext uri="{BB962C8B-B14F-4D97-AF65-F5344CB8AC3E}">
        <p14:creationId xmlns:p14="http://schemas.microsoft.com/office/powerpoint/2010/main" val="2517828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a:t>
            </a:r>
            <a:r>
              <a:rPr lang="en-GB" dirty="0" smtClean="0"/>
              <a:t>believe...</a:t>
            </a:r>
            <a:endParaRPr lang="en-GB" b="1" dirty="0"/>
          </a:p>
          <a:p>
            <a:pPr marL="514350" lvl="0" indent="-514350" eaLnBrk="0" hangingPunct="0">
              <a:buFont typeface="+mj-lt"/>
              <a:buAutoNum type="alphaLcParenR"/>
            </a:pPr>
            <a:r>
              <a:rPr lang="en-GB" dirty="0"/>
              <a:t>After we die we will have an afterlife.</a:t>
            </a:r>
          </a:p>
          <a:p>
            <a:pPr marL="514350" lvl="0" indent="-514350" eaLnBrk="0" hangingPunct="0">
              <a:buFont typeface="+mj-lt"/>
              <a:buAutoNum type="alphaLcParenR"/>
            </a:pPr>
            <a:r>
              <a:rPr lang="en-GB" dirty="0"/>
              <a:t>This is the only life we have and </a:t>
            </a:r>
            <a:r>
              <a:rPr lang="en-GB" dirty="0" smtClean="0"/>
              <a:t>so we </a:t>
            </a:r>
            <a:r>
              <a:rPr lang="en-GB" dirty="0"/>
              <a:t>should </a:t>
            </a:r>
            <a:r>
              <a:rPr lang="en-GB" dirty="0" smtClean="0"/>
              <a:t>make </a:t>
            </a:r>
            <a:r>
              <a:rPr lang="en-GB" dirty="0"/>
              <a:t>the most of it.</a:t>
            </a:r>
          </a:p>
          <a:p>
            <a:pPr marL="514350" lvl="0" indent="-514350" eaLnBrk="0" hangingPunct="0">
              <a:buFont typeface="+mj-lt"/>
              <a:buAutoNum type="alphaLcParenR"/>
            </a:pPr>
            <a:r>
              <a:rPr lang="en-GB" dirty="0"/>
              <a:t>This life is just one of the many lives that we will live.</a:t>
            </a:r>
          </a:p>
          <a:p>
            <a:pPr marL="514350" lvl="0" indent="-514350" eaLnBrk="0" hangingPunct="0">
              <a:buFont typeface="+mj-lt"/>
              <a:buAutoNum type="alphaLcParenR"/>
            </a:pPr>
            <a:endParaRPr lang="en-GB" b="1" dirty="0" smtClean="0"/>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3</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a:t>
            </a:r>
            <a:r>
              <a:rPr lang="en-GB" dirty="0" smtClean="0"/>
              <a:t>believe...</a:t>
            </a:r>
            <a:endParaRPr lang="en-GB" b="1" dirty="0"/>
          </a:p>
          <a:p>
            <a:pPr marL="514350" lvl="0" indent="-514350" eaLnBrk="0" hangingPunct="0">
              <a:buFont typeface="+mj-lt"/>
              <a:buAutoNum type="alphaLcParenR"/>
            </a:pPr>
            <a:r>
              <a:rPr lang="en-GB" dirty="0"/>
              <a:t>After we die we will have an afterlife.</a:t>
            </a:r>
          </a:p>
          <a:p>
            <a:pPr marL="514350" lvl="0" indent="-514350" eaLnBrk="0" hangingPunct="0">
              <a:buFont typeface="+mj-lt"/>
              <a:buAutoNum type="alphaLcParenR"/>
            </a:pPr>
            <a:r>
              <a:rPr lang="en-GB" b="1" dirty="0">
                <a:solidFill>
                  <a:srgbClr val="008184"/>
                </a:solidFill>
              </a:rPr>
              <a:t>This is the only life we have and </a:t>
            </a:r>
            <a:r>
              <a:rPr lang="en-GB" b="1" dirty="0" smtClean="0">
                <a:solidFill>
                  <a:srgbClr val="008184"/>
                </a:solidFill>
              </a:rPr>
              <a:t>so we </a:t>
            </a:r>
            <a:r>
              <a:rPr lang="en-GB" b="1" dirty="0">
                <a:solidFill>
                  <a:srgbClr val="008184"/>
                </a:solidFill>
              </a:rPr>
              <a:t>should </a:t>
            </a:r>
            <a:r>
              <a:rPr lang="en-GB" b="1" dirty="0" smtClean="0">
                <a:solidFill>
                  <a:srgbClr val="008184"/>
                </a:solidFill>
              </a:rPr>
              <a:t>make </a:t>
            </a:r>
            <a:r>
              <a:rPr lang="en-GB" b="1" dirty="0">
                <a:solidFill>
                  <a:srgbClr val="008184"/>
                </a:solidFill>
              </a:rPr>
              <a:t>the most of it.</a:t>
            </a:r>
          </a:p>
          <a:p>
            <a:pPr marL="514350" lvl="0" indent="-514350" eaLnBrk="0" hangingPunct="0">
              <a:buFont typeface="+mj-lt"/>
              <a:buAutoNum type="alphaLcParenR"/>
            </a:pPr>
            <a:r>
              <a:rPr lang="en-GB" dirty="0"/>
              <a:t>This life is just one of the many lives that we will live.</a:t>
            </a:r>
          </a:p>
          <a:p>
            <a:pPr marL="514350" lvl="0" indent="-514350" eaLnBrk="0" hangingPunct="0">
              <a:buFont typeface="+mj-lt"/>
              <a:buAutoNum type="alphaLcParenR"/>
            </a:pPr>
            <a:endParaRPr lang="en-GB" b="1" dirty="0" smtClean="0"/>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3</a:t>
            </a:r>
            <a:endParaRPr lang="en-GB" dirty="0"/>
          </a:p>
        </p:txBody>
      </p:sp>
    </p:spTree>
    <p:extLst>
      <p:ext uri="{BB962C8B-B14F-4D97-AF65-F5344CB8AC3E}">
        <p14:creationId xmlns:p14="http://schemas.microsoft.com/office/powerpoint/2010/main" val="1382744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rmAutofit/>
          </a:bodyPr>
          <a:lstStyle/>
          <a:p>
            <a:pPr eaLnBrk="0" hangingPunct="0"/>
            <a:r>
              <a:rPr lang="en-GB" dirty="0"/>
              <a:t>Humanists believe...</a:t>
            </a:r>
            <a:endParaRPr lang="en-GB" b="1" dirty="0"/>
          </a:p>
          <a:p>
            <a:pPr marL="514350" lvl="0" indent="-514350" eaLnBrk="0" hangingPunct="0">
              <a:buFont typeface="+mj-lt"/>
              <a:buAutoNum type="alphaLcParenR"/>
            </a:pPr>
            <a:r>
              <a:rPr lang="en-GB" dirty="0"/>
              <a:t>We can do anything we like that makes us happy.</a:t>
            </a:r>
          </a:p>
          <a:p>
            <a:pPr marL="514350" lvl="0" indent="-514350" eaLnBrk="0" hangingPunct="0">
              <a:buFont typeface="+mj-lt"/>
              <a:buAutoNum type="alphaLcParenR"/>
            </a:pPr>
            <a:r>
              <a:rPr lang="en-GB" dirty="0"/>
              <a:t>We are all free to find our own way to be happy as long as we don’t harm other people.</a:t>
            </a:r>
          </a:p>
          <a:p>
            <a:pPr marL="514350" lvl="0" indent="-514350" eaLnBrk="0" hangingPunct="0">
              <a:buFont typeface="+mj-lt"/>
              <a:buAutoNum type="alphaLcParenR"/>
            </a:pPr>
            <a:r>
              <a:rPr lang="en-GB" dirty="0"/>
              <a:t>There is only one way to be happy.</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4</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rmAutofit lnSpcReduction="10000"/>
          </a:bodyPr>
          <a:lstStyle/>
          <a:p>
            <a:pPr eaLnBrk="0" hangingPunct="0"/>
            <a:r>
              <a:rPr lang="en-GB" dirty="0"/>
              <a:t>Humanists believe...</a:t>
            </a:r>
            <a:endParaRPr lang="en-GB" b="1" dirty="0"/>
          </a:p>
          <a:p>
            <a:pPr marL="514350" lvl="0" indent="-514350" eaLnBrk="0" hangingPunct="0">
              <a:buFont typeface="+mj-lt"/>
              <a:buAutoNum type="alphaLcParenR"/>
            </a:pPr>
            <a:r>
              <a:rPr lang="en-GB" dirty="0"/>
              <a:t>We can do anything we like that makes us happy.</a:t>
            </a:r>
          </a:p>
          <a:p>
            <a:pPr marL="514350" lvl="0" indent="-514350" eaLnBrk="0" hangingPunct="0">
              <a:buFont typeface="+mj-lt"/>
              <a:buAutoNum type="alphaLcParenR"/>
            </a:pPr>
            <a:r>
              <a:rPr lang="en-GB" b="1" dirty="0">
                <a:solidFill>
                  <a:srgbClr val="008184"/>
                </a:solidFill>
              </a:rPr>
              <a:t>We are all free to find our own way to be happy as long as we don’t harm other people.</a:t>
            </a:r>
          </a:p>
          <a:p>
            <a:pPr marL="514350" lvl="0" indent="-514350" eaLnBrk="0" hangingPunct="0">
              <a:buFont typeface="+mj-lt"/>
              <a:buAutoNum type="alphaLcParenR"/>
            </a:pPr>
            <a:r>
              <a:rPr lang="en-GB" dirty="0"/>
              <a:t>There is only one way to be happy.</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4</a:t>
            </a:r>
            <a:endParaRPr lang="en-GB" dirty="0"/>
          </a:p>
        </p:txBody>
      </p:sp>
    </p:spTree>
    <p:extLst>
      <p:ext uri="{BB962C8B-B14F-4D97-AF65-F5344CB8AC3E}">
        <p14:creationId xmlns:p14="http://schemas.microsoft.com/office/powerpoint/2010/main" val="41252280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At </a:t>
            </a:r>
            <a:r>
              <a:rPr lang="en-GB" dirty="0" smtClean="0"/>
              <a:t>humanist </a:t>
            </a:r>
            <a:r>
              <a:rPr lang="en-GB" dirty="0"/>
              <a:t>naming ceremonies and weddings...</a:t>
            </a:r>
            <a:endParaRPr lang="en-GB" b="1" dirty="0"/>
          </a:p>
          <a:p>
            <a:pPr marL="514350" lvl="0" indent="-514350" eaLnBrk="0" hangingPunct="0">
              <a:buFont typeface="+mj-lt"/>
              <a:buAutoNum type="alphaLcParenR"/>
            </a:pPr>
            <a:r>
              <a:rPr lang="en-GB" dirty="0"/>
              <a:t>The parents / couples are free to write their own promises.</a:t>
            </a:r>
          </a:p>
          <a:p>
            <a:pPr marL="514350" lvl="0" indent="-514350" eaLnBrk="0" hangingPunct="0">
              <a:buFont typeface="+mj-lt"/>
              <a:buAutoNum type="alphaLcParenR"/>
            </a:pPr>
            <a:r>
              <a:rPr lang="en-GB" dirty="0"/>
              <a:t>There are specific words that people must </a:t>
            </a:r>
            <a:r>
              <a:rPr lang="en-GB" dirty="0" smtClean="0"/>
              <a:t>say.</a:t>
            </a:r>
            <a:endParaRPr lang="en-GB" dirty="0"/>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5</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At </a:t>
            </a:r>
            <a:r>
              <a:rPr lang="en-GB" dirty="0" smtClean="0"/>
              <a:t>humanist </a:t>
            </a:r>
            <a:r>
              <a:rPr lang="en-GB" dirty="0"/>
              <a:t>naming ceremonies and weddings...</a:t>
            </a:r>
            <a:endParaRPr lang="en-GB" b="1" dirty="0"/>
          </a:p>
          <a:p>
            <a:pPr marL="514350" lvl="0" indent="-514350" eaLnBrk="0" hangingPunct="0">
              <a:buFont typeface="+mj-lt"/>
              <a:buAutoNum type="alphaLcParenR"/>
            </a:pPr>
            <a:r>
              <a:rPr lang="en-GB" b="1" dirty="0">
                <a:solidFill>
                  <a:srgbClr val="008184"/>
                </a:solidFill>
              </a:rPr>
              <a:t>The parents / couples are free to write their own promises.</a:t>
            </a:r>
          </a:p>
          <a:p>
            <a:pPr marL="514350" lvl="0" indent="-514350" eaLnBrk="0" hangingPunct="0">
              <a:buFont typeface="+mj-lt"/>
              <a:buAutoNum type="alphaLcParenR"/>
            </a:pPr>
            <a:r>
              <a:rPr lang="en-GB" dirty="0"/>
              <a:t>There are specific words that people must </a:t>
            </a:r>
            <a:r>
              <a:rPr lang="en-GB" dirty="0" smtClean="0"/>
              <a:t>say.</a:t>
            </a:r>
            <a:endParaRPr lang="en-GB" dirty="0"/>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5</a:t>
            </a:r>
            <a:endParaRPr lang="en-GB" dirty="0"/>
          </a:p>
        </p:txBody>
      </p:sp>
    </p:spTree>
    <p:extLst>
      <p:ext uri="{BB962C8B-B14F-4D97-AF65-F5344CB8AC3E}">
        <p14:creationId xmlns:p14="http://schemas.microsoft.com/office/powerpoint/2010/main" val="465867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think we should be good because…</a:t>
            </a:r>
            <a:endParaRPr lang="en-GB" b="1" dirty="0"/>
          </a:p>
          <a:p>
            <a:pPr marL="514350" lvl="0" indent="-514350" eaLnBrk="0" hangingPunct="0">
              <a:buFont typeface="+mj-lt"/>
              <a:buAutoNum type="alphaLcParenR"/>
            </a:pPr>
            <a:r>
              <a:rPr lang="en-GB" dirty="0"/>
              <a:t>We will be punished if we don’t.</a:t>
            </a:r>
          </a:p>
          <a:p>
            <a:pPr marL="514350" lvl="0" indent="-514350" eaLnBrk="0" hangingPunct="0">
              <a:buFont typeface="+mj-lt"/>
              <a:buAutoNum type="alphaLcParenR"/>
            </a:pPr>
            <a:r>
              <a:rPr lang="en-GB" dirty="0"/>
              <a:t>We should treat other people the way we would like to be treated.</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6</a:t>
            </a:r>
            <a:endParaRPr lang="en-GB" dirty="0"/>
          </a:p>
        </p:txBody>
      </p:sp>
    </p:spTree>
    <p:extLst>
      <p:ext uri="{BB962C8B-B14F-4D97-AF65-F5344CB8AC3E}">
        <p14:creationId xmlns:p14="http://schemas.microsoft.com/office/powerpoint/2010/main" val="36307934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think we should be good because…</a:t>
            </a:r>
            <a:endParaRPr lang="en-GB" b="1" dirty="0"/>
          </a:p>
          <a:p>
            <a:pPr marL="514350" lvl="0" indent="-514350" eaLnBrk="0" hangingPunct="0">
              <a:buFont typeface="+mj-lt"/>
              <a:buAutoNum type="alphaLcParenR"/>
            </a:pPr>
            <a:r>
              <a:rPr lang="en-GB" dirty="0"/>
              <a:t>We will be punished if we don’t.</a:t>
            </a:r>
          </a:p>
          <a:p>
            <a:pPr marL="514350" lvl="0" indent="-514350" eaLnBrk="0" hangingPunct="0">
              <a:buFont typeface="+mj-lt"/>
              <a:buAutoNum type="alphaLcParenR"/>
            </a:pPr>
            <a:r>
              <a:rPr lang="en-GB" b="1" dirty="0">
                <a:solidFill>
                  <a:srgbClr val="008184"/>
                </a:solidFill>
              </a:rPr>
              <a:t>We should treat other people the way we would like to be treated.</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6</a:t>
            </a:r>
            <a:endParaRPr lang="en-GB" dirty="0"/>
          </a:p>
        </p:txBody>
      </p:sp>
    </p:spTree>
    <p:extLst>
      <p:ext uri="{BB962C8B-B14F-4D97-AF65-F5344CB8AC3E}">
        <p14:creationId xmlns:p14="http://schemas.microsoft.com/office/powerpoint/2010/main" val="3287212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believe we can work out how to behave by...</a:t>
            </a:r>
            <a:endParaRPr lang="en-GB" b="1" dirty="0"/>
          </a:p>
          <a:p>
            <a:pPr marL="514350" lvl="0" indent="-514350" eaLnBrk="0" hangingPunct="0">
              <a:buFont typeface="+mj-lt"/>
              <a:buAutoNum type="alphaLcParenR"/>
            </a:pPr>
            <a:r>
              <a:rPr lang="en-GB" dirty="0"/>
              <a:t>Following rules in </a:t>
            </a:r>
            <a:r>
              <a:rPr lang="en-GB" dirty="0" smtClean="0"/>
              <a:t>books</a:t>
            </a:r>
            <a:r>
              <a:rPr lang="en-GB" dirty="0"/>
              <a:t>.</a:t>
            </a:r>
          </a:p>
          <a:p>
            <a:pPr marL="514350" lvl="0" indent="-514350" eaLnBrk="0" hangingPunct="0">
              <a:buFont typeface="+mj-lt"/>
              <a:buAutoNum type="alphaLcParenR"/>
            </a:pPr>
            <a:r>
              <a:rPr lang="en-GB" dirty="0"/>
              <a:t>Using reason and empathy to think about the consequences and how other people will feel</a:t>
            </a:r>
            <a:r>
              <a:rPr lang="en-GB" b="1" dirty="0"/>
              <a:t>.</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a:t>
            </a:r>
            <a:r>
              <a:rPr lang="en-GB" dirty="0"/>
              <a:t>7</a:t>
            </a:r>
          </a:p>
        </p:txBody>
      </p:sp>
    </p:spTree>
    <p:extLst>
      <p:ext uri="{BB962C8B-B14F-4D97-AF65-F5344CB8AC3E}">
        <p14:creationId xmlns:p14="http://schemas.microsoft.com/office/powerpoint/2010/main" val="19730794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believe we can work out how to behave by...</a:t>
            </a:r>
            <a:endParaRPr lang="en-GB" b="1" dirty="0"/>
          </a:p>
          <a:p>
            <a:pPr marL="514350" lvl="0" indent="-514350" eaLnBrk="0" hangingPunct="0">
              <a:buFont typeface="+mj-lt"/>
              <a:buAutoNum type="alphaLcParenR"/>
            </a:pPr>
            <a:r>
              <a:rPr lang="en-GB" dirty="0"/>
              <a:t>Following rules in </a:t>
            </a:r>
            <a:r>
              <a:rPr lang="en-GB" dirty="0" smtClean="0"/>
              <a:t>books</a:t>
            </a:r>
            <a:r>
              <a:rPr lang="en-GB" dirty="0"/>
              <a:t>.</a:t>
            </a:r>
          </a:p>
          <a:p>
            <a:pPr marL="514350" lvl="0" indent="-514350" eaLnBrk="0" hangingPunct="0">
              <a:buFont typeface="+mj-lt"/>
              <a:buAutoNum type="alphaLcParenR"/>
            </a:pPr>
            <a:r>
              <a:rPr lang="en-GB" b="1" dirty="0">
                <a:solidFill>
                  <a:srgbClr val="008184"/>
                </a:solidFill>
              </a:rPr>
              <a:t>Using reason and empathy to think about the consequences and how other people will feel.</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a:t>
            </a:r>
            <a:r>
              <a:rPr lang="en-GB" dirty="0"/>
              <a:t>7</a:t>
            </a:r>
          </a:p>
        </p:txBody>
      </p:sp>
    </p:spTree>
    <p:extLst>
      <p:ext uri="{BB962C8B-B14F-4D97-AF65-F5344CB8AC3E}">
        <p14:creationId xmlns:p14="http://schemas.microsoft.com/office/powerpoint/2010/main" val="275865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believe…</a:t>
            </a:r>
            <a:endParaRPr lang="en-GB" b="1" dirty="0"/>
          </a:p>
          <a:p>
            <a:pPr marL="514350" lvl="0" indent="-514350" eaLnBrk="0" hangingPunct="0">
              <a:buFont typeface="+mj-lt"/>
              <a:buAutoNum type="alphaLcParenR"/>
            </a:pPr>
            <a:r>
              <a:rPr lang="en-GB" dirty="0"/>
              <a:t>The Golden Rule evolved naturally from living together in communities.</a:t>
            </a:r>
          </a:p>
          <a:p>
            <a:pPr marL="514350" lvl="0" indent="-514350" eaLnBrk="0" hangingPunct="0">
              <a:buFont typeface="+mj-lt"/>
              <a:buAutoNum type="alphaLcParenR"/>
            </a:pPr>
            <a:r>
              <a:rPr lang="en-GB" dirty="0"/>
              <a:t>The Golden Rule was given to us by a god. </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8</a:t>
            </a:r>
            <a:endParaRPr lang="en-GB" dirty="0"/>
          </a:p>
        </p:txBody>
      </p:sp>
    </p:spTree>
    <p:extLst>
      <p:ext uri="{BB962C8B-B14F-4D97-AF65-F5344CB8AC3E}">
        <p14:creationId xmlns:p14="http://schemas.microsoft.com/office/powerpoint/2010/main" val="35584544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0" hangingPunct="0"/>
            <a:r>
              <a:rPr lang="en-GB" dirty="0"/>
              <a:t>Humanists believe…</a:t>
            </a:r>
            <a:endParaRPr lang="en-GB" b="1" dirty="0"/>
          </a:p>
          <a:p>
            <a:pPr marL="514350" lvl="0" indent="-514350" eaLnBrk="0" hangingPunct="0">
              <a:buFont typeface="+mj-lt"/>
              <a:buAutoNum type="alphaLcParenR"/>
            </a:pPr>
            <a:r>
              <a:rPr lang="en-GB" b="1" dirty="0">
                <a:solidFill>
                  <a:srgbClr val="008184"/>
                </a:solidFill>
              </a:rPr>
              <a:t>The Golden Rule evolved naturally from living together in communities.</a:t>
            </a:r>
          </a:p>
          <a:p>
            <a:pPr marL="514350" lvl="0" indent="-514350" eaLnBrk="0" hangingPunct="0">
              <a:buFont typeface="+mj-lt"/>
              <a:buAutoNum type="alphaLcParenR"/>
            </a:pPr>
            <a:r>
              <a:rPr lang="en-GB" dirty="0"/>
              <a:t>The Golden Rule was given to us by a god. </a:t>
            </a:r>
          </a:p>
          <a:p>
            <a:pPr marL="514350" lvl="0" indent="-514350" eaLnBrk="0" hangingPunct="0">
              <a:buFont typeface="+mj-lt"/>
              <a:buAutoNum type="alphaLcParenR"/>
            </a:pPr>
            <a:endParaRPr lang="en-GB" b="1" dirty="0" smtClean="0"/>
          </a:p>
          <a:p>
            <a:endParaRPr lang="en-GB" dirty="0">
              <a:solidFill>
                <a:srgbClr val="FF0000"/>
              </a:solidFill>
            </a:endParaRPr>
          </a:p>
        </p:txBody>
      </p:sp>
      <p:sp>
        <p:nvSpPr>
          <p:cNvPr id="3" name="Title 2"/>
          <p:cNvSpPr>
            <a:spLocks noGrp="1"/>
          </p:cNvSpPr>
          <p:nvPr>
            <p:ph type="title"/>
          </p:nvPr>
        </p:nvSpPr>
        <p:spPr/>
        <p:txBody>
          <a:bodyPr/>
          <a:lstStyle/>
          <a:p>
            <a:r>
              <a:rPr lang="en-GB" dirty="0" smtClean="0"/>
              <a:t>Question 8</a:t>
            </a:r>
            <a:endParaRPr lang="en-GB" dirty="0"/>
          </a:p>
        </p:txBody>
      </p:sp>
    </p:spTree>
    <p:extLst>
      <p:ext uri="{BB962C8B-B14F-4D97-AF65-F5344CB8AC3E}">
        <p14:creationId xmlns:p14="http://schemas.microsoft.com/office/powerpoint/2010/main" val="22604215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Possible ingredients of happiness</a:t>
            </a:r>
            <a:endParaRPr lang="en-GB" dirty="0"/>
          </a:p>
        </p:txBody>
      </p:sp>
      <p:sp>
        <p:nvSpPr>
          <p:cNvPr id="5" name="Text Placeholder 1"/>
          <p:cNvSpPr>
            <a:spLocks noGrp="1"/>
          </p:cNvSpPr>
          <p:nvPr>
            <p:ph type="body" idx="1"/>
          </p:nvPr>
        </p:nvSpPr>
        <p:spPr>
          <a:xfrm>
            <a:off x="3515782" y="2585649"/>
            <a:ext cx="4084426" cy="496887"/>
          </a:xfrm>
        </p:spPr>
        <p:txBody>
          <a:bodyPr>
            <a:noAutofit/>
          </a:bodyPr>
          <a:lstStyle/>
          <a:p>
            <a:r>
              <a:rPr lang="en-GB" sz="2800" dirty="0" smtClean="0">
                <a:solidFill>
                  <a:srgbClr val="92D050"/>
                </a:solidFill>
              </a:rPr>
              <a:t>Gifts, games, and gadgets</a:t>
            </a:r>
            <a:endParaRPr lang="en-GB" sz="2800" dirty="0">
              <a:solidFill>
                <a:srgbClr val="92D050"/>
              </a:solidFill>
            </a:endParaRPr>
          </a:p>
        </p:txBody>
      </p:sp>
      <p:sp>
        <p:nvSpPr>
          <p:cNvPr id="6" name="Text Placeholder 1"/>
          <p:cNvSpPr txBox="1">
            <a:spLocks/>
          </p:cNvSpPr>
          <p:nvPr/>
        </p:nvSpPr>
        <p:spPr>
          <a:xfrm>
            <a:off x="4233333" y="1554960"/>
            <a:ext cx="2472268" cy="479956"/>
          </a:xfrm>
          <a:prstGeom prst="rect">
            <a:avLst/>
          </a:prstGeom>
        </p:spPr>
        <p:txBody>
          <a:bodyPr vert="horz" lIns="91440" tIns="45720" rIns="91440" bIns="45720" rtlCol="0" anchor="t" anchorCtr="0">
            <a:normAutofit lnSpcReduction="10000"/>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00B0F0"/>
                </a:solidFill>
              </a:rPr>
              <a:t>Friends</a:t>
            </a:r>
            <a:endParaRPr lang="en-GB" dirty="0">
              <a:solidFill>
                <a:srgbClr val="00B0F0"/>
              </a:solidFill>
            </a:endParaRPr>
          </a:p>
        </p:txBody>
      </p:sp>
      <p:sp>
        <p:nvSpPr>
          <p:cNvPr id="7" name="Text Placeholder 1"/>
          <p:cNvSpPr txBox="1">
            <a:spLocks/>
          </p:cNvSpPr>
          <p:nvPr/>
        </p:nvSpPr>
        <p:spPr>
          <a:xfrm>
            <a:off x="6786033" y="1554960"/>
            <a:ext cx="2472268" cy="525467"/>
          </a:xfrm>
          <a:prstGeom prst="rect">
            <a:avLst/>
          </a:prstGeom>
        </p:spPr>
        <p:txBody>
          <a:bodyPr vert="horz" lIns="91440" tIns="45720" rIns="91440" bIns="45720" rtlCol="0" anchor="t" anchorCtr="0">
            <a:normAutofit/>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C00000"/>
                </a:solidFill>
              </a:rPr>
              <a:t>Family</a:t>
            </a:r>
            <a:endParaRPr lang="en-GB" dirty="0">
              <a:solidFill>
                <a:srgbClr val="C00000"/>
              </a:solidFill>
            </a:endParaRPr>
          </a:p>
        </p:txBody>
      </p:sp>
      <p:sp>
        <p:nvSpPr>
          <p:cNvPr id="8" name="Text Placeholder 1"/>
          <p:cNvSpPr txBox="1">
            <a:spLocks/>
          </p:cNvSpPr>
          <p:nvPr/>
        </p:nvSpPr>
        <p:spPr>
          <a:xfrm>
            <a:off x="1043514" y="2100405"/>
            <a:ext cx="2472268" cy="485244"/>
          </a:xfrm>
          <a:prstGeom prst="rect">
            <a:avLst/>
          </a:prstGeom>
        </p:spPr>
        <p:txBody>
          <a:bodyPr vert="horz" lIns="91440" tIns="45720" rIns="91440" bIns="45720" rtlCol="0" anchor="t" anchorCtr="0">
            <a:normAutofit lnSpcReduction="10000"/>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7030A0"/>
                </a:solidFill>
              </a:rPr>
              <a:t>Money</a:t>
            </a:r>
            <a:endParaRPr lang="en-GB" dirty="0">
              <a:solidFill>
                <a:srgbClr val="7030A0"/>
              </a:solidFill>
            </a:endParaRPr>
          </a:p>
        </p:txBody>
      </p:sp>
      <p:sp>
        <p:nvSpPr>
          <p:cNvPr id="9" name="Text Placeholder 1"/>
          <p:cNvSpPr txBox="1">
            <a:spLocks/>
          </p:cNvSpPr>
          <p:nvPr/>
        </p:nvSpPr>
        <p:spPr>
          <a:xfrm>
            <a:off x="1269998" y="1281117"/>
            <a:ext cx="2472268" cy="536577"/>
          </a:xfrm>
          <a:prstGeom prst="rect">
            <a:avLst/>
          </a:prstGeom>
        </p:spPr>
        <p:txBody>
          <a:bodyPr vert="horz" lIns="91440" tIns="45720" rIns="91440" bIns="45720" rtlCol="0" anchor="t" anchorCtr="0">
            <a:normAutofit/>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FFC000"/>
                </a:solidFill>
              </a:rPr>
              <a:t>Food and drink</a:t>
            </a:r>
            <a:endParaRPr lang="en-GB" dirty="0">
              <a:solidFill>
                <a:srgbClr val="FFC000"/>
              </a:solidFill>
            </a:endParaRPr>
          </a:p>
        </p:txBody>
      </p:sp>
      <p:sp>
        <p:nvSpPr>
          <p:cNvPr id="10" name="Text Placeholder 1"/>
          <p:cNvSpPr txBox="1">
            <a:spLocks/>
          </p:cNvSpPr>
          <p:nvPr/>
        </p:nvSpPr>
        <p:spPr>
          <a:xfrm>
            <a:off x="808566" y="3082536"/>
            <a:ext cx="1968501" cy="536310"/>
          </a:xfrm>
          <a:prstGeom prst="rect">
            <a:avLst/>
          </a:prstGeom>
        </p:spPr>
        <p:txBody>
          <a:bodyPr vert="horz" lIns="91440" tIns="45720" rIns="91440" bIns="45720" rtlCol="0" anchor="t" anchorCtr="0">
            <a:normAutofit/>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C00000"/>
                </a:solidFill>
              </a:rPr>
              <a:t>A big house</a:t>
            </a:r>
            <a:endParaRPr lang="en-GB" dirty="0">
              <a:solidFill>
                <a:srgbClr val="C00000"/>
              </a:solidFill>
            </a:endParaRPr>
          </a:p>
        </p:txBody>
      </p:sp>
      <p:sp>
        <p:nvSpPr>
          <p:cNvPr id="11" name="Text Placeholder 1"/>
          <p:cNvSpPr txBox="1">
            <a:spLocks/>
          </p:cNvSpPr>
          <p:nvPr/>
        </p:nvSpPr>
        <p:spPr>
          <a:xfrm>
            <a:off x="3928532" y="3618846"/>
            <a:ext cx="1083733" cy="485511"/>
          </a:xfrm>
          <a:prstGeom prst="rect">
            <a:avLst/>
          </a:prstGeom>
        </p:spPr>
        <p:txBody>
          <a:bodyPr vert="horz" lIns="91440" tIns="45720" rIns="91440" bIns="45720" rtlCol="0" anchor="t" anchorCtr="0">
            <a:normAutofit lnSpcReduction="10000"/>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FFC000"/>
                </a:solidFill>
              </a:rPr>
              <a:t>Music</a:t>
            </a:r>
            <a:endParaRPr lang="en-GB" dirty="0">
              <a:solidFill>
                <a:srgbClr val="FFC000"/>
              </a:solidFill>
            </a:endParaRPr>
          </a:p>
        </p:txBody>
      </p:sp>
      <p:sp>
        <p:nvSpPr>
          <p:cNvPr id="12" name="Text Placeholder 1"/>
          <p:cNvSpPr txBox="1">
            <a:spLocks/>
          </p:cNvSpPr>
          <p:nvPr/>
        </p:nvSpPr>
        <p:spPr>
          <a:xfrm>
            <a:off x="457200" y="4104357"/>
            <a:ext cx="3285066" cy="506936"/>
          </a:xfrm>
          <a:prstGeom prst="rect">
            <a:avLst/>
          </a:prstGeom>
        </p:spPr>
        <p:txBody>
          <a:bodyPr vert="horz" lIns="91440" tIns="45720" rIns="91440" bIns="45720" rtlCol="0" anchor="t" anchorCtr="0">
            <a:normAutofit lnSpcReduction="10000"/>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00B0F0"/>
                </a:solidFill>
              </a:rPr>
              <a:t>Being kind to others</a:t>
            </a:r>
            <a:endParaRPr lang="en-GB" dirty="0">
              <a:solidFill>
                <a:srgbClr val="00B0F0"/>
              </a:solidFill>
            </a:endParaRPr>
          </a:p>
        </p:txBody>
      </p:sp>
      <p:sp>
        <p:nvSpPr>
          <p:cNvPr id="13" name="Text Placeholder 1"/>
          <p:cNvSpPr txBox="1">
            <a:spLocks/>
          </p:cNvSpPr>
          <p:nvPr/>
        </p:nvSpPr>
        <p:spPr>
          <a:xfrm>
            <a:off x="5827181" y="3345002"/>
            <a:ext cx="3098800" cy="547688"/>
          </a:xfrm>
          <a:prstGeom prst="rect">
            <a:avLst/>
          </a:prstGeom>
        </p:spPr>
        <p:txBody>
          <a:bodyPr vert="horz" lIns="91440" tIns="45720" rIns="91440" bIns="45720" rtlCol="0" anchor="t" anchorCtr="0">
            <a:normAutofit/>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7030A0"/>
                </a:solidFill>
              </a:rPr>
              <a:t>Exploring the world</a:t>
            </a:r>
            <a:endParaRPr lang="en-GB" dirty="0">
              <a:solidFill>
                <a:srgbClr val="7030A0"/>
              </a:solidFill>
            </a:endParaRPr>
          </a:p>
        </p:txBody>
      </p:sp>
      <p:sp>
        <p:nvSpPr>
          <p:cNvPr id="14" name="Text Placeholder 1"/>
          <p:cNvSpPr txBox="1">
            <a:spLocks/>
          </p:cNvSpPr>
          <p:nvPr/>
        </p:nvSpPr>
        <p:spPr>
          <a:xfrm>
            <a:off x="457200" y="4926552"/>
            <a:ext cx="4703233" cy="605363"/>
          </a:xfrm>
          <a:prstGeom prst="rect">
            <a:avLst/>
          </a:prstGeom>
        </p:spPr>
        <p:txBody>
          <a:bodyPr vert="horz" lIns="91440" tIns="45720" rIns="91440" bIns="45720" rtlCol="0" anchor="t" anchorCtr="0">
            <a:normAutofit/>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7030A0"/>
                </a:solidFill>
              </a:rPr>
              <a:t>Completing something difficult</a:t>
            </a:r>
            <a:endParaRPr lang="en-GB" dirty="0">
              <a:solidFill>
                <a:srgbClr val="7030A0"/>
              </a:solidFill>
            </a:endParaRPr>
          </a:p>
        </p:txBody>
      </p:sp>
      <p:sp>
        <p:nvSpPr>
          <p:cNvPr id="15" name="Text Placeholder 1"/>
          <p:cNvSpPr txBox="1">
            <a:spLocks/>
          </p:cNvSpPr>
          <p:nvPr/>
        </p:nvSpPr>
        <p:spPr>
          <a:xfrm>
            <a:off x="5012265" y="4464069"/>
            <a:ext cx="3149599" cy="462483"/>
          </a:xfrm>
          <a:prstGeom prst="rect">
            <a:avLst/>
          </a:prstGeom>
        </p:spPr>
        <p:txBody>
          <a:bodyPr vert="horz" lIns="91440" tIns="45720" rIns="91440" bIns="45720" rtlCol="0" anchor="t" anchorCtr="0">
            <a:normAutofit fontScale="92500" lnSpcReduction="10000"/>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92D050"/>
                </a:solidFill>
              </a:rPr>
              <a:t>Learning new things</a:t>
            </a:r>
            <a:endParaRPr lang="en-GB" dirty="0">
              <a:solidFill>
                <a:srgbClr val="92D050"/>
              </a:solidFill>
            </a:endParaRPr>
          </a:p>
        </p:txBody>
      </p:sp>
      <p:sp>
        <p:nvSpPr>
          <p:cNvPr id="16" name="Text Placeholder 1"/>
          <p:cNvSpPr txBox="1">
            <a:spLocks/>
          </p:cNvSpPr>
          <p:nvPr/>
        </p:nvSpPr>
        <p:spPr>
          <a:xfrm>
            <a:off x="2038349" y="5819782"/>
            <a:ext cx="3407833" cy="575733"/>
          </a:xfrm>
          <a:prstGeom prst="rect">
            <a:avLst/>
          </a:prstGeom>
        </p:spPr>
        <p:txBody>
          <a:bodyPr vert="horz" lIns="91440" tIns="45720" rIns="91440" bIns="45720" rtlCol="0" anchor="t" anchorCtr="0">
            <a:normAutofit/>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FFC000"/>
                </a:solidFill>
              </a:rPr>
              <a:t>Your religion or beliefs</a:t>
            </a:r>
            <a:endParaRPr lang="en-GB" dirty="0">
              <a:solidFill>
                <a:srgbClr val="FFC000"/>
              </a:solidFill>
            </a:endParaRPr>
          </a:p>
        </p:txBody>
      </p:sp>
      <p:sp>
        <p:nvSpPr>
          <p:cNvPr id="17" name="Text Placeholder 1"/>
          <p:cNvSpPr txBox="1">
            <a:spLocks/>
          </p:cNvSpPr>
          <p:nvPr/>
        </p:nvSpPr>
        <p:spPr>
          <a:xfrm>
            <a:off x="6261098" y="5396450"/>
            <a:ext cx="2091266" cy="575733"/>
          </a:xfrm>
          <a:prstGeom prst="rect">
            <a:avLst/>
          </a:prstGeom>
        </p:spPr>
        <p:txBody>
          <a:bodyPr vert="horz" lIns="91440" tIns="45720" rIns="91440" bIns="45720" rtlCol="0" anchor="t" anchorCtr="0">
            <a:normAutofit/>
          </a:bodyPr>
          <a:lstStyle>
            <a:lvl1pPr marL="0" indent="0" algn="l" defTabSz="457200" rtl="0" eaLnBrk="1" latinLnBrk="0" hangingPunct="1">
              <a:spcBef>
                <a:spcPct val="20000"/>
              </a:spcBef>
              <a:buFont typeface="Arial"/>
              <a:buNone/>
              <a:defRPr sz="2800" b="0" i="0" kern="1200" baseline="0">
                <a:solidFill>
                  <a:schemeClr val="tx1">
                    <a:lumMod val="50000"/>
                    <a:lumOff val="50000"/>
                  </a:schemeClr>
                </a:solidFill>
                <a:latin typeface="+mn-lt"/>
                <a:ea typeface="+mn-ea"/>
                <a:cs typeface="+mn-cs"/>
              </a:defRPr>
            </a:lvl1pPr>
            <a:lvl2pPr marL="457200" indent="0" algn="l" defTabSz="457200" rtl="0" eaLnBrk="1" latinLnBrk="0" hangingPunct="1">
              <a:spcBef>
                <a:spcPct val="20000"/>
              </a:spcBef>
              <a:buFont typeface="Arial"/>
              <a:buNone/>
              <a:defRPr sz="2000" b="1" kern="1200">
                <a:solidFill>
                  <a:schemeClr val="tx1"/>
                </a:solidFill>
                <a:latin typeface="+mn-lt"/>
                <a:ea typeface="+mn-ea"/>
                <a:cs typeface="+mn-cs"/>
              </a:defRPr>
            </a:lvl2pPr>
            <a:lvl3pPr marL="914400" indent="0" algn="l" defTabSz="457200" rtl="0" eaLnBrk="1" latinLnBrk="0" hangingPunct="1">
              <a:spcBef>
                <a:spcPct val="20000"/>
              </a:spcBef>
              <a:buFont typeface="Arial"/>
              <a:buNone/>
              <a:defRPr sz="1800" b="1" kern="1200">
                <a:solidFill>
                  <a:schemeClr val="tx1"/>
                </a:solidFill>
                <a:latin typeface="+mn-lt"/>
                <a:ea typeface="+mn-ea"/>
                <a:cs typeface="+mn-cs"/>
              </a:defRPr>
            </a:lvl3pPr>
            <a:lvl4pPr marL="1371600" indent="0" algn="l" defTabSz="457200" rtl="0" eaLnBrk="1" latinLnBrk="0" hangingPunct="1">
              <a:spcBef>
                <a:spcPct val="20000"/>
              </a:spcBef>
              <a:buFont typeface="Arial"/>
              <a:buNone/>
              <a:defRPr sz="1600" b="1" kern="1200">
                <a:solidFill>
                  <a:schemeClr val="tx1"/>
                </a:solidFill>
                <a:latin typeface="+mn-lt"/>
                <a:ea typeface="+mn-ea"/>
                <a:cs typeface="+mn-cs"/>
              </a:defRPr>
            </a:lvl4pPr>
            <a:lvl5pPr marL="1828800" indent="0" algn="l" defTabSz="457200" rtl="0" eaLnBrk="1" latinLnBrk="0" hangingPunct="1">
              <a:spcBef>
                <a:spcPct val="20000"/>
              </a:spcBef>
              <a:buFont typeface="Arial"/>
              <a:buNone/>
              <a:defRPr sz="1600" b="1"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1600" b="1"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1600" b="1" kern="1200">
                <a:solidFill>
                  <a:schemeClr val="tx1"/>
                </a:solidFill>
                <a:latin typeface="+mn-lt"/>
                <a:ea typeface="+mn-ea"/>
                <a:cs typeface="+mn-cs"/>
              </a:defRPr>
            </a:lvl7pPr>
            <a:lvl8pPr marL="3200400" indent="0" algn="l" defTabSz="457200" rtl="0" eaLnBrk="1" latinLnBrk="0" hangingPunct="1">
              <a:spcBef>
                <a:spcPct val="20000"/>
              </a:spcBef>
              <a:buFont typeface="Arial"/>
              <a:buNone/>
              <a:defRPr sz="1600" b="1" kern="1200">
                <a:solidFill>
                  <a:schemeClr val="tx1"/>
                </a:solidFill>
                <a:latin typeface="+mn-lt"/>
                <a:ea typeface="+mn-ea"/>
                <a:cs typeface="+mn-cs"/>
              </a:defRPr>
            </a:lvl8pPr>
            <a:lvl9pPr marL="3657600" indent="0" algn="l" defTabSz="457200" rtl="0" eaLnBrk="1" latinLnBrk="0" hangingPunct="1">
              <a:spcBef>
                <a:spcPct val="20000"/>
              </a:spcBef>
              <a:buFont typeface="Arial"/>
              <a:buNone/>
              <a:defRPr sz="1600" b="1" kern="1200">
                <a:solidFill>
                  <a:schemeClr val="tx1"/>
                </a:solidFill>
                <a:latin typeface="+mn-lt"/>
                <a:ea typeface="+mn-ea"/>
                <a:cs typeface="+mn-cs"/>
              </a:defRPr>
            </a:lvl9pPr>
          </a:lstStyle>
          <a:p>
            <a:r>
              <a:rPr lang="en-GB" dirty="0" smtClean="0">
                <a:solidFill>
                  <a:srgbClr val="C00000"/>
                </a:solidFill>
              </a:rPr>
              <a:t>Good health</a:t>
            </a:r>
            <a:endParaRPr lang="en-GB" dirty="0">
              <a:solidFill>
                <a:srgbClr val="C000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Possible ingredients of happiness</a:t>
            </a:r>
            <a:endParaRPr lang="en-GB" dirty="0"/>
          </a:p>
        </p:txBody>
      </p:sp>
      <p:pic>
        <p:nvPicPr>
          <p:cNvPr id="3074" name="Picture 2" descr="S:\Education\Resources\2016 resources\Images\New illustrations\Individual\Hyebin\New\32.jpg"/>
          <p:cNvPicPr>
            <a:picLocks noChangeAspect="1" noChangeArrowheads="1"/>
          </p:cNvPicPr>
          <p:nvPr/>
        </p:nvPicPr>
        <p:blipFill>
          <a:blip r:embed="rId2"/>
          <a:srcRect/>
          <a:stretch>
            <a:fillRect/>
          </a:stretch>
        </p:blipFill>
        <p:spPr bwMode="auto">
          <a:xfrm>
            <a:off x="457200" y="1612249"/>
            <a:ext cx="1653060" cy="1283494"/>
          </a:xfrm>
          <a:prstGeom prst="rect">
            <a:avLst/>
          </a:prstGeom>
          <a:noFill/>
        </p:spPr>
      </p:pic>
      <p:pic>
        <p:nvPicPr>
          <p:cNvPr id="3076" name="Picture 4" descr="S:\Education\Resources\2016 resources\Images\New illustrations\Individual\Hyebin\Right or Wrong\rw17.jpg"/>
          <p:cNvPicPr>
            <a:picLocks noChangeAspect="1" noChangeArrowheads="1"/>
          </p:cNvPicPr>
          <p:nvPr/>
        </p:nvPicPr>
        <p:blipFill>
          <a:blip r:embed="rId3"/>
          <a:srcRect/>
          <a:stretch>
            <a:fillRect/>
          </a:stretch>
        </p:blipFill>
        <p:spPr bwMode="auto">
          <a:xfrm>
            <a:off x="3056832" y="3807272"/>
            <a:ext cx="1578618" cy="965464"/>
          </a:xfrm>
          <a:prstGeom prst="rect">
            <a:avLst/>
          </a:prstGeom>
          <a:noFill/>
        </p:spPr>
      </p:pic>
      <p:pic>
        <p:nvPicPr>
          <p:cNvPr id="3077" name="Picture 5" descr="S:\Education\Resources\2016 resources\Images\New illustrations\Individual\Hyebin\Right or Wrong\rw23.jpg"/>
          <p:cNvPicPr>
            <a:picLocks noChangeAspect="1" noChangeArrowheads="1"/>
          </p:cNvPicPr>
          <p:nvPr/>
        </p:nvPicPr>
        <p:blipFill>
          <a:blip r:embed="rId4"/>
          <a:srcRect/>
          <a:stretch>
            <a:fillRect/>
          </a:stretch>
        </p:blipFill>
        <p:spPr bwMode="auto">
          <a:xfrm>
            <a:off x="4841887" y="3427423"/>
            <a:ext cx="1291466" cy="1593610"/>
          </a:xfrm>
          <a:prstGeom prst="rect">
            <a:avLst/>
          </a:prstGeom>
          <a:noFill/>
        </p:spPr>
      </p:pic>
      <p:pic>
        <p:nvPicPr>
          <p:cNvPr id="3078" name="Picture 6" descr="S:\Education\Resources\2016 resources\Images\New illustrations\Individual\Hyebin\Right or Wrong\rw13.jpg"/>
          <p:cNvPicPr>
            <a:picLocks noChangeAspect="1" noChangeArrowheads="1"/>
          </p:cNvPicPr>
          <p:nvPr/>
        </p:nvPicPr>
        <p:blipFill>
          <a:blip r:embed="rId5"/>
          <a:srcRect/>
          <a:stretch>
            <a:fillRect/>
          </a:stretch>
        </p:blipFill>
        <p:spPr bwMode="auto">
          <a:xfrm>
            <a:off x="2229429" y="5100691"/>
            <a:ext cx="1958399" cy="1412065"/>
          </a:xfrm>
          <a:prstGeom prst="rect">
            <a:avLst/>
          </a:prstGeom>
          <a:noFill/>
        </p:spPr>
      </p:pic>
      <p:pic>
        <p:nvPicPr>
          <p:cNvPr id="3079" name="Picture 7" descr="S:\Education\Resources\2016 resources\Images\New illustrations\Individual\Hyebin\Death\d06.jpg"/>
          <p:cNvPicPr>
            <a:picLocks noChangeAspect="1" noChangeArrowheads="1"/>
          </p:cNvPicPr>
          <p:nvPr/>
        </p:nvPicPr>
        <p:blipFill>
          <a:blip r:embed="rId6"/>
          <a:srcRect/>
          <a:stretch>
            <a:fillRect/>
          </a:stretch>
        </p:blipFill>
        <p:spPr bwMode="auto">
          <a:xfrm>
            <a:off x="7833939" y="4375489"/>
            <a:ext cx="1130931" cy="2198783"/>
          </a:xfrm>
          <a:prstGeom prst="rect">
            <a:avLst/>
          </a:prstGeom>
          <a:noFill/>
        </p:spPr>
      </p:pic>
      <p:pic>
        <p:nvPicPr>
          <p:cNvPr id="3080" name="Picture 8" descr="S:\Education\Resources\2016 resources\Images\New illustrations\Individual\Hyebin\Death\d11.jpg"/>
          <p:cNvPicPr>
            <a:picLocks noChangeAspect="1" noChangeArrowheads="1"/>
          </p:cNvPicPr>
          <p:nvPr/>
        </p:nvPicPr>
        <p:blipFill>
          <a:blip r:embed="rId7"/>
          <a:srcRect/>
          <a:stretch>
            <a:fillRect/>
          </a:stretch>
        </p:blipFill>
        <p:spPr bwMode="auto">
          <a:xfrm>
            <a:off x="5549207" y="1387628"/>
            <a:ext cx="1393702" cy="1787017"/>
          </a:xfrm>
          <a:prstGeom prst="rect">
            <a:avLst/>
          </a:prstGeom>
          <a:noFill/>
        </p:spPr>
      </p:pic>
      <p:pic>
        <p:nvPicPr>
          <p:cNvPr id="3081" name="Picture 9" descr="S:\Education\Resources\2016 resources\Images\New illustrations\Individual\Hyebin\Death\d09.jpg"/>
          <p:cNvPicPr>
            <a:picLocks noChangeAspect="1" noChangeArrowheads="1"/>
          </p:cNvPicPr>
          <p:nvPr/>
        </p:nvPicPr>
        <p:blipFill>
          <a:blip r:embed="rId8"/>
          <a:srcRect/>
          <a:stretch>
            <a:fillRect/>
          </a:stretch>
        </p:blipFill>
        <p:spPr bwMode="auto">
          <a:xfrm>
            <a:off x="4478149" y="1391929"/>
            <a:ext cx="1085769" cy="1782716"/>
          </a:xfrm>
          <a:prstGeom prst="rect">
            <a:avLst/>
          </a:prstGeom>
          <a:noFill/>
        </p:spPr>
      </p:pic>
      <p:pic>
        <p:nvPicPr>
          <p:cNvPr id="3082" name="Picture 10" descr="S:\Education\Resources\2016 resources\Images\New illustrations\Individual\Hyebin\Death\d12.jpg"/>
          <p:cNvPicPr>
            <a:picLocks noChangeAspect="1" noChangeArrowheads="1"/>
          </p:cNvPicPr>
          <p:nvPr/>
        </p:nvPicPr>
        <p:blipFill>
          <a:blip r:embed="rId9"/>
          <a:srcRect/>
          <a:stretch>
            <a:fillRect/>
          </a:stretch>
        </p:blipFill>
        <p:spPr bwMode="auto">
          <a:xfrm>
            <a:off x="2462929" y="1387628"/>
            <a:ext cx="847711" cy="2070100"/>
          </a:xfrm>
          <a:prstGeom prst="rect">
            <a:avLst/>
          </a:prstGeom>
          <a:noFill/>
        </p:spPr>
      </p:pic>
      <p:pic>
        <p:nvPicPr>
          <p:cNvPr id="3083" name="Picture 11" descr="S:\Education\Resources\2016 resources\Images\New illustrations\Individual\Hyebin\New\34.jpg"/>
          <p:cNvPicPr>
            <a:picLocks noChangeAspect="1" noChangeArrowheads="1"/>
          </p:cNvPicPr>
          <p:nvPr/>
        </p:nvPicPr>
        <p:blipFill>
          <a:blip r:embed="rId10"/>
          <a:srcRect/>
          <a:stretch>
            <a:fillRect/>
          </a:stretch>
        </p:blipFill>
        <p:spPr bwMode="auto">
          <a:xfrm>
            <a:off x="6525841" y="2539966"/>
            <a:ext cx="1874214" cy="1835523"/>
          </a:xfrm>
          <a:prstGeom prst="rect">
            <a:avLst/>
          </a:prstGeom>
          <a:noFill/>
        </p:spPr>
      </p:pic>
      <p:pic>
        <p:nvPicPr>
          <p:cNvPr id="3086" name="Picture 14" descr="S:\Education\Resources\2016 resources\Images\New illustrations\Individual\Hyebin\36.jpg"/>
          <p:cNvPicPr>
            <a:picLocks noChangeAspect="1" noChangeArrowheads="1"/>
          </p:cNvPicPr>
          <p:nvPr/>
        </p:nvPicPr>
        <p:blipFill>
          <a:blip r:embed="rId11"/>
          <a:srcRect/>
          <a:stretch>
            <a:fillRect/>
          </a:stretch>
        </p:blipFill>
        <p:spPr bwMode="auto">
          <a:xfrm>
            <a:off x="6942909" y="426475"/>
            <a:ext cx="1217392" cy="1930908"/>
          </a:xfrm>
          <a:prstGeom prst="rect">
            <a:avLst/>
          </a:prstGeom>
          <a:noFill/>
        </p:spPr>
      </p:pic>
      <p:pic>
        <p:nvPicPr>
          <p:cNvPr id="3087" name="Picture 15" descr="S:\Education\Resources\2016 resources\Images\New illustrations\Individual\Hyebin\37.jpg"/>
          <p:cNvPicPr>
            <a:picLocks noChangeAspect="1" noChangeArrowheads="1"/>
          </p:cNvPicPr>
          <p:nvPr/>
        </p:nvPicPr>
        <p:blipFill>
          <a:blip r:embed="rId12"/>
          <a:srcRect/>
          <a:stretch>
            <a:fillRect/>
          </a:stretch>
        </p:blipFill>
        <p:spPr bwMode="auto">
          <a:xfrm>
            <a:off x="6521596" y="4486663"/>
            <a:ext cx="1312343" cy="1380077"/>
          </a:xfrm>
          <a:prstGeom prst="rect">
            <a:avLst/>
          </a:prstGeom>
          <a:noFill/>
        </p:spPr>
      </p:pic>
      <p:pic>
        <p:nvPicPr>
          <p:cNvPr id="3088" name="Picture 16" descr="S:\Education\Resources\2016 resources\Images\New illustrations\Individual\Hyebin\33.jpg"/>
          <p:cNvPicPr>
            <a:picLocks noChangeAspect="1" noChangeArrowheads="1"/>
          </p:cNvPicPr>
          <p:nvPr/>
        </p:nvPicPr>
        <p:blipFill>
          <a:blip r:embed="rId13"/>
          <a:srcRect/>
          <a:stretch>
            <a:fillRect/>
          </a:stretch>
        </p:blipFill>
        <p:spPr bwMode="auto">
          <a:xfrm>
            <a:off x="902041" y="3427423"/>
            <a:ext cx="2154791" cy="1329277"/>
          </a:xfrm>
          <a:prstGeom prst="rect">
            <a:avLst/>
          </a:prstGeom>
          <a:noFill/>
        </p:spPr>
      </p:pic>
      <p:pic>
        <p:nvPicPr>
          <p:cNvPr id="3089" name="Picture 17" descr="S:\Education\Resources\2016 resources\Images\New illustrations\Individual\Hyebin\25.jpg"/>
          <p:cNvPicPr>
            <a:picLocks noChangeAspect="1" noChangeArrowheads="1"/>
          </p:cNvPicPr>
          <p:nvPr/>
        </p:nvPicPr>
        <p:blipFill>
          <a:blip r:embed="rId14"/>
          <a:srcRect/>
          <a:stretch>
            <a:fillRect/>
          </a:stretch>
        </p:blipFill>
        <p:spPr bwMode="auto">
          <a:xfrm>
            <a:off x="4478149" y="5135601"/>
            <a:ext cx="1478544" cy="1462278"/>
          </a:xfrm>
          <a:prstGeom prst="rect">
            <a:avLst/>
          </a:prstGeom>
          <a:noFill/>
        </p:spPr>
      </p:pic>
      <p:sp>
        <p:nvSpPr>
          <p:cNvPr id="21" name="TextBox 20"/>
          <p:cNvSpPr txBox="1"/>
          <p:nvPr/>
        </p:nvSpPr>
        <p:spPr>
          <a:xfrm>
            <a:off x="3436799" y="1604985"/>
            <a:ext cx="751029" cy="1569660"/>
          </a:xfrm>
          <a:prstGeom prst="rect">
            <a:avLst/>
          </a:prstGeom>
          <a:noFill/>
        </p:spPr>
        <p:txBody>
          <a:bodyPr wrap="square" rtlCol="0">
            <a:spAutoFit/>
          </a:bodyPr>
          <a:lstStyle/>
          <a:p>
            <a:r>
              <a:rPr lang="en-GB" sz="9600" dirty="0" smtClean="0">
                <a:latin typeface="Arial Black" pitchFamily="34" charset="0"/>
              </a:rPr>
              <a:t>£</a:t>
            </a:r>
            <a:endParaRPr lang="en-GB" sz="9600" dirty="0">
              <a:latin typeface="Arial Black" pitchFamily="34" charset="0"/>
            </a:endParaRPr>
          </a:p>
        </p:txBody>
      </p:sp>
      <p:pic>
        <p:nvPicPr>
          <p:cNvPr id="3093" name="Picture 21" descr="Music, Notes, Fast, Sound, Design"/>
          <p:cNvPicPr>
            <a:picLocks noChangeAspect="1" noChangeArrowheads="1"/>
          </p:cNvPicPr>
          <p:nvPr/>
        </p:nvPicPr>
        <p:blipFill>
          <a:blip r:embed="rId15"/>
          <a:srcRect/>
          <a:stretch>
            <a:fillRect/>
          </a:stretch>
        </p:blipFill>
        <p:spPr bwMode="auto">
          <a:xfrm>
            <a:off x="308138" y="3127881"/>
            <a:ext cx="805833" cy="1358782"/>
          </a:xfrm>
          <a:prstGeom prst="rect">
            <a:avLst/>
          </a:prstGeom>
          <a:noFill/>
        </p:spPr>
      </p:pic>
      <p:pic>
        <p:nvPicPr>
          <p:cNvPr id="3094" name="Picture 22" descr="S:\Education\Resources\2016 resources\Images\New illustrations\Individual\Hyebin\Death\d16.jpg"/>
          <p:cNvPicPr>
            <a:picLocks noChangeAspect="1" noChangeArrowheads="1"/>
          </p:cNvPicPr>
          <p:nvPr/>
        </p:nvPicPr>
        <p:blipFill>
          <a:blip r:embed="rId16"/>
          <a:srcRect/>
          <a:stretch>
            <a:fillRect/>
          </a:stretch>
        </p:blipFill>
        <p:spPr bwMode="auto">
          <a:xfrm>
            <a:off x="8065698" y="542054"/>
            <a:ext cx="1078302" cy="2140390"/>
          </a:xfrm>
          <a:prstGeom prst="rect">
            <a:avLst/>
          </a:prstGeom>
          <a:noFill/>
        </p:spPr>
      </p:pic>
      <p:pic>
        <p:nvPicPr>
          <p:cNvPr id="3095" name="Picture 23" descr="S:\Education\Resources\2016 resources\Images\New illustrations\Individual\Hyebin\Death\d02.jpg"/>
          <p:cNvPicPr>
            <a:picLocks noChangeAspect="1" noChangeArrowheads="1"/>
          </p:cNvPicPr>
          <p:nvPr/>
        </p:nvPicPr>
        <p:blipFill>
          <a:blip r:embed="rId17"/>
          <a:srcRect l="41783" t="22911" r="45182" b="54613"/>
          <a:stretch>
            <a:fillRect/>
          </a:stretch>
        </p:blipFill>
        <p:spPr bwMode="auto">
          <a:xfrm>
            <a:off x="8520907" y="1494081"/>
            <a:ext cx="165893" cy="221807"/>
          </a:xfrm>
          <a:prstGeom prst="rect">
            <a:avLst/>
          </a:prstGeom>
          <a:noFill/>
        </p:spPr>
      </p:pic>
      <p:pic>
        <p:nvPicPr>
          <p:cNvPr id="3096" name="Picture 24" descr="S:\Education\Resources\2016 resources\Images\New illustrations\Individual\Hyebin\04.jpg"/>
          <p:cNvPicPr>
            <a:picLocks noChangeAspect="1" noChangeArrowheads="1"/>
          </p:cNvPicPr>
          <p:nvPr/>
        </p:nvPicPr>
        <p:blipFill>
          <a:blip r:embed="rId18"/>
          <a:srcRect/>
          <a:stretch>
            <a:fillRect/>
          </a:stretch>
        </p:blipFill>
        <p:spPr bwMode="auto">
          <a:xfrm>
            <a:off x="728089" y="5021032"/>
            <a:ext cx="312839" cy="1553239"/>
          </a:xfrm>
          <a:prstGeom prst="rect">
            <a:avLst/>
          </a:prstGeom>
          <a:noFill/>
        </p:spPr>
      </p:pic>
      <p:pic>
        <p:nvPicPr>
          <p:cNvPr id="3097" name="Picture 25" descr="S:\Education\Resources\2016 resources\Images\New illustrations\Individual\Hyebin\New\01.jpg"/>
          <p:cNvPicPr>
            <a:picLocks noChangeAspect="1" noChangeArrowheads="1"/>
          </p:cNvPicPr>
          <p:nvPr/>
        </p:nvPicPr>
        <p:blipFill>
          <a:blip r:embed="rId19"/>
          <a:srcRect/>
          <a:stretch>
            <a:fillRect/>
          </a:stretch>
        </p:blipFill>
        <p:spPr bwMode="auto">
          <a:xfrm>
            <a:off x="1040928" y="4955548"/>
            <a:ext cx="337191" cy="1557208"/>
          </a:xfrm>
          <a:prstGeom prst="rect">
            <a:avLst/>
          </a:prstGeom>
          <a:noFill/>
        </p:spPr>
      </p:pic>
      <p:pic>
        <p:nvPicPr>
          <p:cNvPr id="3098" name="Picture 26" descr="S:\Education\Resources\2016 resources\Images\New illustrations\Individual\Hyebin\08.jpg"/>
          <p:cNvPicPr>
            <a:picLocks noChangeAspect="1" noChangeArrowheads="1"/>
          </p:cNvPicPr>
          <p:nvPr/>
        </p:nvPicPr>
        <p:blipFill>
          <a:blip r:embed="rId20"/>
          <a:srcRect/>
          <a:stretch>
            <a:fillRect/>
          </a:stretch>
        </p:blipFill>
        <p:spPr bwMode="auto">
          <a:xfrm>
            <a:off x="1378119" y="5816608"/>
            <a:ext cx="398927" cy="696148"/>
          </a:xfrm>
          <a:prstGeom prst="rect">
            <a:avLst/>
          </a:prstGeom>
          <a:noFill/>
        </p:spPr>
      </p:pic>
      <p:pic>
        <p:nvPicPr>
          <p:cNvPr id="3099" name="Picture 27" descr="S:\Education\Resources\2016 resources\Images\New illustrations\Individual\Hyebin\12.jpg"/>
          <p:cNvPicPr>
            <a:picLocks noChangeAspect="1" noChangeArrowheads="1"/>
          </p:cNvPicPr>
          <p:nvPr/>
        </p:nvPicPr>
        <p:blipFill>
          <a:blip r:embed="rId21"/>
          <a:srcRect/>
          <a:stretch>
            <a:fillRect/>
          </a:stretch>
        </p:blipFill>
        <p:spPr bwMode="auto">
          <a:xfrm flipH="1">
            <a:off x="457199" y="5734152"/>
            <a:ext cx="264155" cy="837322"/>
          </a:xfrm>
          <a:prstGeom prst="rect">
            <a:avLst/>
          </a:prstGeom>
          <a:noFill/>
        </p:spPr>
      </p:pic>
      <p:pic>
        <p:nvPicPr>
          <p:cNvPr id="3101" name="Picture 29" descr="Symbols, Religions, Faith, Christianity, Religious"/>
          <p:cNvPicPr>
            <a:picLocks noChangeAspect="1" noChangeArrowheads="1"/>
          </p:cNvPicPr>
          <p:nvPr/>
        </p:nvPicPr>
        <p:blipFill>
          <a:blip r:embed="rId22"/>
          <a:srcRect t="51240" b="22766"/>
          <a:stretch>
            <a:fillRect/>
          </a:stretch>
        </p:blipFill>
        <p:spPr bwMode="auto">
          <a:xfrm>
            <a:off x="6053092" y="5905421"/>
            <a:ext cx="1779633" cy="692458"/>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362033" y="4792580"/>
            <a:ext cx="4554741" cy="1778000"/>
          </a:xfrm>
        </p:spPr>
        <p:txBody>
          <a:bodyPr>
            <a:normAutofit/>
          </a:bodyPr>
          <a:lstStyle/>
          <a:p>
            <a:r>
              <a:rPr lang="en-GB" sz="1100" dirty="0" smtClean="0"/>
              <a:t>understandinghumanism.org.uk</a:t>
            </a:r>
          </a:p>
          <a:p>
            <a:endParaRPr lang="en-GB" sz="1100" dirty="0" smtClean="0"/>
          </a:p>
          <a:p>
            <a:r>
              <a:rPr lang="en-GB" sz="1100" dirty="0" smtClean="0"/>
              <a:t>Understanding Humanism</a:t>
            </a:r>
          </a:p>
          <a:p>
            <a:r>
              <a:rPr lang="en-GB" sz="1100" dirty="0" smtClean="0"/>
              <a:t>39 Moreland Street</a:t>
            </a:r>
          </a:p>
          <a:p>
            <a:r>
              <a:rPr lang="en-GB" sz="1100" dirty="0" smtClean="0"/>
              <a:t>London</a:t>
            </a:r>
          </a:p>
          <a:p>
            <a:r>
              <a:rPr lang="en-GB" sz="1100" dirty="0" smtClean="0"/>
              <a:t>EC1V 8BB</a:t>
            </a:r>
          </a:p>
          <a:p>
            <a:endParaRPr lang="en-GB" sz="1100" dirty="0" smtClean="0"/>
          </a:p>
          <a:p>
            <a:r>
              <a:rPr lang="en-GB" sz="1100" dirty="0" smtClean="0"/>
              <a:t>British Humanist Association (registered charity 285987) ©2016</a:t>
            </a:r>
          </a:p>
          <a:p>
            <a:endParaRPr lang="en-US" dirty="0"/>
          </a:p>
        </p:txBody>
      </p:sp>
    </p:spTree>
    <p:extLst>
      <p:ext uri="{BB962C8B-B14F-4D97-AF65-F5344CB8AC3E}">
        <p14:creationId xmlns:p14="http://schemas.microsoft.com/office/powerpoint/2010/main" val="27777428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1230</TotalTime>
  <Words>1259</Words>
  <Application>Microsoft Office PowerPoint</Application>
  <PresentationFormat>On-screen Show (4:3)</PresentationFormat>
  <Paragraphs>188</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Arial Black</vt:lpstr>
      <vt:lpstr>Calibri</vt:lpstr>
      <vt:lpstr>Gill Sans</vt:lpstr>
      <vt:lpstr>Office Theme</vt:lpstr>
      <vt:lpstr>What is Humanism?</vt:lpstr>
      <vt:lpstr>Humanists…</vt:lpstr>
      <vt:lpstr>PowerPoint Presentation</vt:lpstr>
      <vt:lpstr>Understanding the world</vt:lpstr>
      <vt:lpstr>PowerPoint Presentation</vt:lpstr>
      <vt:lpstr>Humanists don’t believe in a god or gods</vt:lpstr>
      <vt:lpstr>What does this picture look like?</vt:lpstr>
      <vt:lpstr>Different ways to be happy</vt:lpstr>
      <vt:lpstr>PowerPoint Presentation</vt:lpstr>
      <vt:lpstr>Ceremonies</vt:lpstr>
      <vt:lpstr>PowerPoint Presentation</vt:lpstr>
      <vt:lpstr>Being good</vt:lpstr>
      <vt:lpstr>PowerPoint Presentation</vt:lpstr>
      <vt:lpstr>Valuing human achievements and capabilities</vt:lpstr>
      <vt:lpstr>Question 1</vt:lpstr>
      <vt:lpstr>Question 1</vt:lpstr>
      <vt:lpstr>Question 2</vt:lpstr>
      <vt:lpstr>Question 2</vt:lpstr>
      <vt:lpstr>Question 3</vt:lpstr>
      <vt:lpstr>Question 3</vt:lpstr>
      <vt:lpstr>Question 4</vt:lpstr>
      <vt:lpstr>Question 4</vt:lpstr>
      <vt:lpstr>Question 5</vt:lpstr>
      <vt:lpstr>Question 5</vt:lpstr>
      <vt:lpstr>Question 6</vt:lpstr>
      <vt:lpstr>Question 6</vt:lpstr>
      <vt:lpstr>Question 7</vt:lpstr>
      <vt:lpstr>Question 7</vt:lpstr>
      <vt:lpstr>Question 8</vt:lpstr>
      <vt:lpstr>Question 8</vt:lpstr>
      <vt:lpstr>Possible ingredients of happiness</vt:lpstr>
      <vt:lpstr>Possible ingredients of happiness</vt:lpstr>
      <vt:lpstr>PowerPoint Presentation</vt:lpstr>
    </vt:vector>
  </TitlesOfParts>
  <Company>Naked Marketing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Jodie Cole</dc:creator>
  <cp:lastModifiedBy>STCB094</cp:lastModifiedBy>
  <cp:revision>106</cp:revision>
  <dcterms:created xsi:type="dcterms:W3CDTF">2015-11-25T10:38:04Z</dcterms:created>
  <dcterms:modified xsi:type="dcterms:W3CDTF">2021-11-30T11:45:25Z</dcterms:modified>
</cp:coreProperties>
</file>